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handoutMasterIdLst>
    <p:handoutMasterId r:id="rId14"/>
  </p:handoutMasterIdLst>
  <p:sldIdLst>
    <p:sldId id="328" r:id="rId2"/>
    <p:sldId id="259" r:id="rId3"/>
    <p:sldId id="321" r:id="rId4"/>
    <p:sldId id="329" r:id="rId5"/>
    <p:sldId id="330" r:id="rId6"/>
    <p:sldId id="331" r:id="rId7"/>
    <p:sldId id="334" r:id="rId8"/>
    <p:sldId id="335" r:id="rId9"/>
    <p:sldId id="336" r:id="rId10"/>
    <p:sldId id="294" r:id="rId11"/>
    <p:sldId id="297" r:id="rId12"/>
  </p:sldIdLst>
  <p:sldSz cx="9144000" cy="6858000" type="screen4x3"/>
  <p:notesSz cx="6858000" cy="9144000"/>
  <p:embeddedFontLst>
    <p:embeddedFont>
      <p:font typeface="굴림체" panose="020B0609000101010101" pitchFamily="49" charset="-127"/>
      <p:regular r:id="rId15"/>
    </p:embeddedFont>
    <p:embeddedFont>
      <p:font typeface="맑은 고딕" panose="020B0503020000020004" pitchFamily="34" charset="-127"/>
      <p:regular r:id="rId16"/>
      <p:bold r:id="rId17"/>
    </p:embeddedFont>
    <p:embeddedFont>
      <p:font typeface="Calibri" panose="020F0502020204030204" pitchFamily="34" charset="0"/>
      <p:regular r:id="rId18"/>
      <p:bold r:id="rId19"/>
      <p:italic r:id="rId20"/>
      <p:boldItalic r:id="rId21"/>
    </p:embeddedFont>
    <p:embeddedFont>
      <p:font typeface="Calibri Light" panose="020F0302020204030204" pitchFamily="34" charset="0"/>
      <p:regular r:id="rId22"/>
      <p:italic r:id="rId23"/>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99FF"/>
    <a:srgbClr val="F23E75"/>
    <a:srgbClr val="F9A1BC"/>
    <a:srgbClr val="CC0099"/>
    <a:srgbClr val="000000"/>
    <a:srgbClr val="8C35E4"/>
    <a:srgbClr val="442183"/>
    <a:srgbClr val="663300"/>
    <a:srgbClr val="382533"/>
    <a:srgbClr val="5C819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845" autoAdjust="0"/>
    <p:restoredTop sz="94816" autoAdjust="0"/>
  </p:normalViewPr>
  <p:slideViewPr>
    <p:cSldViewPr>
      <p:cViewPr varScale="1">
        <p:scale>
          <a:sx n="107" d="100"/>
          <a:sy n="107" d="100"/>
        </p:scale>
        <p:origin x="1836" y="1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00" d="100"/>
        <a:sy n="200" d="100"/>
      </p:scale>
      <p:origin x="0" y="0"/>
    </p:cViewPr>
  </p:sorterViewPr>
  <p:notesViewPr>
    <p:cSldViewPr>
      <p:cViewPr varScale="1">
        <p:scale>
          <a:sx n="70" d="100"/>
          <a:sy n="70" d="100"/>
        </p:scale>
        <p:origin x="3048" y="67"/>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4.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 Id="rId22" Type="http://schemas.openxmlformats.org/officeDocument/2006/relationships/font" Target="fonts/font8.fntdata"/><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2022-03-21</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eg>
</file>

<file path=ppt/media/image10.gif>
</file>

<file path=ppt/media/image11.gif>
</file>

<file path=ppt/media/image12.jpeg>
</file>

<file path=ppt/media/image13.gif>
</file>

<file path=ppt/media/image14.jpeg>
</file>

<file path=ppt/media/image2.jpeg>
</file>

<file path=ppt/media/image3.jpeg>
</file>

<file path=ppt/media/image4.jpeg>
</file>

<file path=ppt/media/image5.jpe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2022-03-21</a:t>
            </a:fld>
            <a:endParaRPr lang="ko-KR" altLang="en-US"/>
          </a:p>
        </p:txBody>
      </p:sp>
      <p:sp>
        <p:nvSpPr>
          <p:cNvPr id="4" name="슬라이드 이미지 개체 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39593254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11</a:t>
            </a:fld>
            <a:endParaRPr lang="ko-KR" altLang="en-US"/>
          </a:p>
        </p:txBody>
      </p:sp>
    </p:spTree>
    <p:extLst>
      <p:ext uri="{BB962C8B-B14F-4D97-AF65-F5344CB8AC3E}">
        <p14:creationId xmlns:p14="http://schemas.microsoft.com/office/powerpoint/2010/main" val="367487954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11" name="그림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2022-03-21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9" name="제목 1"/>
          <p:cNvSpPr>
            <a:spLocks noGrp="1"/>
          </p:cNvSpPr>
          <p:nvPr>
            <p:ph type="ctrTitle" hasCustomPrompt="1"/>
          </p:nvPr>
        </p:nvSpPr>
        <p:spPr>
          <a:xfrm>
            <a:off x="4716016" y="1484784"/>
            <a:ext cx="4104456" cy="2016224"/>
          </a:xfrm>
          <a:noFill/>
          <a:ln w="9525">
            <a:noFill/>
            <a:miter lim="800000"/>
            <a:headEnd/>
            <a:tailEnd/>
          </a:ln>
          <a:effectLst/>
        </p:spPr>
        <p:txBody>
          <a:bodyPr vert="horz" wrap="square" lIns="91440" tIns="45720" rIns="91440" bIns="45720" numCol="1" rtlCol="0" anchor="t" anchorCtr="0" compatLnSpc="1">
            <a:prstTxWarp prst="textNoShape">
              <a:avLst/>
            </a:prstTxWarp>
            <a:noAutofit/>
          </a:bodyPr>
          <a:lstStyle>
            <a:lvl1pPr marL="0" indent="0" algn="l"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5400" kern="1200" baseline="0" dirty="0">
                <a:solidFill>
                  <a:srgbClr val="F23E75"/>
                </a:solidFill>
                <a:effectLst/>
                <a:latin typeface="+mj-lt"/>
                <a:ea typeface="맑은 고딕" panose="020B0503020000020004" pitchFamily="50" charset="-127"/>
                <a:cs typeface="+mj-cs"/>
              </a:defRPr>
            </a:lvl1pPr>
          </a:lstStyle>
          <a:p>
            <a:r>
              <a:rPr lang="ko-KR" altLang="en-US" dirty="0"/>
              <a:t>제목을</a:t>
            </a:r>
            <a:r>
              <a:rPr lang="en-US" altLang="ko-KR" dirty="0"/>
              <a:t> </a:t>
            </a:r>
            <a:r>
              <a:rPr lang="ko-KR" altLang="en-US" dirty="0"/>
              <a:t>입력하시오</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9" name="그림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2022-03-21</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10" name="그림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2022-03-21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11" name="그림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제목 1"/>
          <p:cNvSpPr>
            <a:spLocks noGrp="1"/>
          </p:cNvSpPr>
          <p:nvPr>
            <p:ph type="title"/>
          </p:nvPr>
        </p:nvSpPr>
        <p:spPr>
          <a:xfrm>
            <a:off x="395536" y="86954"/>
            <a:ext cx="7992888"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latin typeface="+mj-lt"/>
                <a:ea typeface="맑은 고딕" panose="020B0503020000020004" pitchFamily="50" charset="-127"/>
                <a:cs typeface="+mj-cs"/>
              </a:defRPr>
            </a:lvl1pPr>
          </a:lstStyle>
          <a:p>
            <a:r>
              <a:rPr lang="ko-KR" altLang="en-US" dirty="0"/>
              <a:t>마스터 제목 스타일 편집</a:t>
            </a:r>
          </a:p>
        </p:txBody>
      </p:sp>
      <p:sp>
        <p:nvSpPr>
          <p:cNvPr id="3" name="날짜 개체 틀 2"/>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2022-03-21</a:t>
            </a:fld>
            <a:endParaRPr lang="ko-KR" altLang="en-US"/>
          </a:p>
        </p:txBody>
      </p:sp>
      <p:sp>
        <p:nvSpPr>
          <p:cNvPr id="4" name="바닥글 개체 틀 3"/>
          <p:cNvSpPr>
            <a:spLocks noGrp="1"/>
          </p:cNvSpPr>
          <p:nvPr>
            <p:ph type="ftr" sz="quarter" idx="11"/>
          </p:nvPr>
        </p:nvSpPr>
        <p:spPr/>
        <p:txBody>
          <a:bodyPr/>
          <a:lstStyle>
            <a:lvl1pPr>
              <a:defRPr>
                <a:latin typeface="+mj-lt"/>
              </a:defRPr>
            </a:lvl1pPr>
          </a:lstStyle>
          <a:p>
            <a:endParaRPr lang="ko-KR" altLang="en-US"/>
          </a:p>
        </p:txBody>
      </p:sp>
      <p:sp>
        <p:nvSpPr>
          <p:cNvPr id="5" name="슬라이드 번호 개체 틀 4"/>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6" name="내용 개체 틀 2"/>
          <p:cNvSpPr>
            <a:spLocks noGrp="1"/>
          </p:cNvSpPr>
          <p:nvPr>
            <p:ph idx="1"/>
          </p:nvPr>
        </p:nvSpPr>
        <p:spPr>
          <a:xfrm>
            <a:off x="386772" y="1268760"/>
            <a:ext cx="8009661" cy="5112568"/>
          </a:xfrm>
        </p:spPr>
        <p:txBody>
          <a:bodyPr>
            <a:normAutofit/>
          </a:bodyPr>
          <a:lstStyle>
            <a:lvl1pPr algn="l">
              <a:buNone/>
              <a:defRPr sz="1600" i="1" baseline="0">
                <a:solidFill>
                  <a:schemeClr val="bg1"/>
                </a:solidFill>
                <a:latin typeface="+mj-lt"/>
                <a:ea typeface="맑은 고딕" panose="020B0503020000020004" pitchFamily="50" charset="-127"/>
              </a:defRPr>
            </a:lvl1pPr>
            <a:lvl2pPr algn="l">
              <a:buNone/>
              <a:defRPr sz="1600" i="1" baseline="0">
                <a:solidFill>
                  <a:schemeClr val="bg1"/>
                </a:solidFill>
                <a:latin typeface="+mj-lt"/>
                <a:ea typeface="맑은 고딕" panose="020B0503020000020004" pitchFamily="50" charset="-127"/>
              </a:defRPr>
            </a:lvl2pPr>
            <a:lvl3pPr algn="l">
              <a:buNone/>
              <a:defRPr sz="1600" i="1" baseline="0">
                <a:solidFill>
                  <a:schemeClr val="bg1"/>
                </a:solidFill>
                <a:latin typeface="+mj-lt"/>
                <a:ea typeface="맑은 고딕" panose="020B0503020000020004" pitchFamily="50" charset="-127"/>
              </a:defRPr>
            </a:lvl3pPr>
            <a:lvl4pPr algn="l">
              <a:buNone/>
              <a:defRPr sz="1600" i="1" baseline="0">
                <a:solidFill>
                  <a:schemeClr val="bg1"/>
                </a:solidFill>
                <a:latin typeface="+mj-lt"/>
                <a:ea typeface="맑은 고딕" panose="020B0503020000020004" pitchFamily="50" charset="-127"/>
              </a:defRPr>
            </a:lvl4pPr>
            <a:lvl5pPr algn="l">
              <a:buNone/>
              <a:defRPr sz="1600" i="1" baseline="0">
                <a:solidFill>
                  <a:schemeClr val="bg1"/>
                </a:solidFill>
                <a:latin typeface="+mj-lt"/>
                <a:ea typeface="맑은 고딕" panose="020B0503020000020004"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11" name="그림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날짜 개체 틀 3"/>
          <p:cNvSpPr>
            <a:spLocks noGrp="1"/>
          </p:cNvSpPr>
          <p:nvPr>
            <p:ph type="dt" sz="half" idx="10"/>
          </p:nvPr>
        </p:nvSpPr>
        <p:spPr>
          <a:xfrm>
            <a:off x="457200" y="6500834"/>
            <a:ext cx="2133600" cy="220641"/>
          </a:xfrm>
        </p:spPr>
        <p:txBody>
          <a:bodyPr/>
          <a:lstStyle>
            <a:lvl1pPr>
              <a:defRPr>
                <a:latin typeface="+mj-lt"/>
              </a:defRPr>
            </a:lvl1pPr>
          </a:lstStyle>
          <a:p>
            <a:fld id="{ED3D6733-6F27-4404-AB51-585418F146E5}" type="datetimeFigureOut">
              <a:rPr lang="ko-KR" altLang="en-US" smtClean="0"/>
              <a:pPr/>
              <a:t>2022-03-21</a:t>
            </a:fld>
            <a:endParaRPr lang="ko-KR" altLang="en-US"/>
          </a:p>
        </p:txBody>
      </p:sp>
      <p:sp>
        <p:nvSpPr>
          <p:cNvPr id="5" name="바닥글 개체 틀 4"/>
          <p:cNvSpPr>
            <a:spLocks noGrp="1"/>
          </p:cNvSpPr>
          <p:nvPr>
            <p:ph type="ftr" sz="quarter" idx="11"/>
          </p:nvPr>
        </p:nvSpPr>
        <p:spPr>
          <a:xfrm>
            <a:off x="3124200" y="6500834"/>
            <a:ext cx="2895600" cy="220641"/>
          </a:xfrm>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a:xfrm>
            <a:off x="6553200" y="6500834"/>
            <a:ext cx="2133600" cy="220641"/>
          </a:xfrm>
        </p:spPr>
        <p:txBody>
          <a:bodyPr/>
          <a:lstStyle>
            <a:lvl1pPr>
              <a:defRPr>
                <a:latin typeface="+mj-lt"/>
              </a:defRPr>
            </a:lvl1pPr>
          </a:lstStyle>
          <a:p>
            <a:fld id="{EE6BC638-39B7-4287-91A7-2A3DDA573295}" type="slidenum">
              <a:rPr lang="ko-KR" altLang="en-US" smtClean="0"/>
              <a:pPr/>
              <a:t>‹#›</a:t>
            </a:fld>
            <a:endParaRPr lang="ko-KR" altLang="en-US"/>
          </a:p>
        </p:txBody>
      </p:sp>
      <p:sp>
        <p:nvSpPr>
          <p:cNvPr id="14" name="제목 1"/>
          <p:cNvSpPr>
            <a:spLocks noGrp="1"/>
          </p:cNvSpPr>
          <p:nvPr>
            <p:ph type="title"/>
          </p:nvPr>
        </p:nvSpPr>
        <p:spPr>
          <a:xfrm>
            <a:off x="395536" y="86954"/>
            <a:ext cx="7992888"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latin typeface="+mj-lt"/>
                <a:ea typeface="맑은 고딕" panose="020B0503020000020004" pitchFamily="50" charset="-127"/>
                <a:cs typeface="+mj-cs"/>
              </a:defRPr>
            </a:lvl1pPr>
          </a:lstStyle>
          <a:p>
            <a:r>
              <a:rPr lang="ko-KR" altLang="en-US" dirty="0"/>
              <a:t>마스터 제목 스타일 편집</a:t>
            </a:r>
          </a:p>
        </p:txBody>
      </p:sp>
      <p:sp>
        <p:nvSpPr>
          <p:cNvPr id="15" name="내용 개체 틀 2"/>
          <p:cNvSpPr>
            <a:spLocks noGrp="1"/>
          </p:cNvSpPr>
          <p:nvPr>
            <p:ph idx="1"/>
          </p:nvPr>
        </p:nvSpPr>
        <p:spPr>
          <a:xfrm>
            <a:off x="386774" y="1268760"/>
            <a:ext cx="8009660" cy="5112568"/>
          </a:xfrm>
        </p:spPr>
        <p:txBody>
          <a:bodyPr>
            <a:normAutofit/>
          </a:bodyPr>
          <a:lstStyle>
            <a:lvl1pPr algn="l">
              <a:buNone/>
              <a:defRPr sz="1600" i="1" baseline="0">
                <a:solidFill>
                  <a:schemeClr val="tx1"/>
                </a:solidFill>
                <a:latin typeface="+mj-lt"/>
                <a:ea typeface="맑은 고딕" panose="020B0503020000020004" pitchFamily="50" charset="-127"/>
              </a:defRPr>
            </a:lvl1pPr>
            <a:lvl2pPr algn="l">
              <a:buNone/>
              <a:defRPr sz="1600" i="1" baseline="0">
                <a:solidFill>
                  <a:schemeClr val="tx1"/>
                </a:solidFill>
                <a:latin typeface="+mj-lt"/>
                <a:ea typeface="맑은 고딕" panose="020B0503020000020004" pitchFamily="50" charset="-127"/>
              </a:defRPr>
            </a:lvl2pPr>
            <a:lvl3pPr algn="l">
              <a:buNone/>
              <a:defRPr sz="1600" i="1" baseline="0">
                <a:solidFill>
                  <a:schemeClr val="tx1"/>
                </a:solidFill>
                <a:latin typeface="+mj-lt"/>
                <a:ea typeface="맑은 고딕" panose="020B0503020000020004" pitchFamily="50" charset="-127"/>
              </a:defRPr>
            </a:lvl3pPr>
            <a:lvl4pPr algn="l">
              <a:buNone/>
              <a:defRPr sz="1600" i="1" baseline="0">
                <a:solidFill>
                  <a:schemeClr val="tx1"/>
                </a:solidFill>
                <a:latin typeface="+mj-lt"/>
                <a:ea typeface="맑은 고딕" panose="020B0503020000020004" pitchFamily="50" charset="-127"/>
              </a:defRPr>
            </a:lvl4pPr>
            <a:lvl5pPr algn="l">
              <a:buNone/>
              <a:defRPr sz="1600" i="1" baseline="0">
                <a:solidFill>
                  <a:schemeClr val="tx1"/>
                </a:solidFill>
                <a:latin typeface="+mj-lt"/>
                <a:ea typeface="맑은 고딕" panose="020B0503020000020004"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11" name="그림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2022-03-21</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제목 1"/>
          <p:cNvSpPr>
            <a:spLocks noGrp="1"/>
          </p:cNvSpPr>
          <p:nvPr>
            <p:ph type="ctrTitle"/>
          </p:nvPr>
        </p:nvSpPr>
        <p:spPr>
          <a:xfrm>
            <a:off x="457200" y="1628800"/>
            <a:ext cx="4834880" cy="2304256"/>
          </a:xfrm>
          <a:noFill/>
          <a:ln w="9525">
            <a:noFill/>
            <a:miter lim="800000"/>
            <a:headEnd/>
            <a:tailEnd/>
          </a:ln>
          <a:effectLst/>
        </p:spPr>
        <p:txBody>
          <a:bodyPr vert="horz" wrap="square" lIns="91440" tIns="45720" rIns="91440" bIns="45720" numCol="1" rtlCol="0" anchor="t"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b="0" kern="1200" baseline="0" dirty="0">
                <a:solidFill>
                  <a:srgbClr val="CC99FF"/>
                </a:solidFill>
                <a:effectLst/>
                <a:latin typeface="+mj-lt"/>
                <a:ea typeface="맑은 고딕" panose="020B0503020000020004" pitchFamily="50" charset="-127"/>
                <a:cs typeface="+mj-cs"/>
              </a:defRPr>
            </a:lvl1pPr>
          </a:lstStyle>
          <a:p>
            <a:endParaRPr lang="ko-KR"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19026"/>
            <a:ext cx="8229600" cy="796908"/>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p:cNvSpPr>
            <a:spLocks noGrp="1"/>
          </p:cNvSpPr>
          <p:nvPr>
            <p:ph type="body" idx="1"/>
          </p:nvPr>
        </p:nvSpPr>
        <p:spPr>
          <a:xfrm>
            <a:off x="457200" y="1062021"/>
            <a:ext cx="82296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457200" y="6429396"/>
            <a:ext cx="21336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ED3D6733-6F27-4404-AB51-585418F146E5}" type="datetimeFigureOut">
              <a:rPr lang="ko-KR" altLang="en-US" smtClean="0"/>
              <a:pPr/>
              <a:t>2022-03-21</a:t>
            </a:fld>
            <a:endParaRPr lang="ko-KR" altLang="en-US"/>
          </a:p>
        </p:txBody>
      </p:sp>
      <p:sp>
        <p:nvSpPr>
          <p:cNvPr id="5" name="바닥글 개체 틀 4"/>
          <p:cNvSpPr>
            <a:spLocks noGrp="1"/>
          </p:cNvSpPr>
          <p:nvPr>
            <p:ph type="ftr" sz="quarter" idx="3"/>
          </p:nvPr>
        </p:nvSpPr>
        <p:spPr>
          <a:xfrm>
            <a:off x="3124200" y="6429396"/>
            <a:ext cx="28956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429396"/>
            <a:ext cx="21336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14400" rtl="0" eaLnBrk="1" latinLnBrk="1" hangingPunct="1">
        <a:spcBef>
          <a:spcPct val="0"/>
        </a:spcBef>
        <a:buNone/>
        <a:defRPr lang="ko-KR" altLang="en-US" sz="3500" kern="1200">
          <a:solidFill>
            <a:sysClr val="windowText" lastClr="000000"/>
          </a:solidFill>
          <a:latin typeface="맑은 고딕" panose="020B0503020000020004" pitchFamily="50" charset="-127"/>
          <a:ea typeface="맑은 고딕" panose="020B0503020000020004"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anose="020B0503020000020004" pitchFamily="50" charset="-127"/>
          <a:ea typeface="맑은 고딕" panose="020B0503020000020004"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anose="020B0503020000020004" pitchFamily="50" charset="-127"/>
          <a:ea typeface="맑은 고딕" panose="020B0503020000020004"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anose="020B0503020000020004" pitchFamily="50" charset="-127"/>
          <a:ea typeface="맑은 고딕" panose="020B0503020000020004"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anose="020B0503020000020004" pitchFamily="50" charset="-127"/>
          <a:ea typeface="맑은 고딕" panose="020B0503020000020004"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anose="020B0503020000020004" pitchFamily="50" charset="-127"/>
          <a:ea typeface="맑은 고딕" panose="020B0503020000020004"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gif"/><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gif"/><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p:txBody>
          <a:bodyPr/>
          <a:lstStyle/>
          <a:p>
            <a:r>
              <a:rPr lang="en-US" altLang="ko-KR" b="1" dirty="0"/>
              <a:t>Gaming with</a:t>
            </a:r>
            <a:br>
              <a:rPr lang="en-US" altLang="ko-KR" dirty="0"/>
            </a:br>
            <a:r>
              <a:rPr lang="en-US" altLang="ko-KR" b="1" dirty="0"/>
              <a:t>Gestures</a:t>
            </a:r>
            <a:endParaRPr lang="ko-KR" altLang="en-US" b="1" dirty="0"/>
          </a:p>
        </p:txBody>
      </p:sp>
      <p:sp>
        <p:nvSpPr>
          <p:cNvPr id="18" name="직사각형 17"/>
          <p:cNvSpPr/>
          <p:nvPr/>
        </p:nvSpPr>
        <p:spPr>
          <a:xfrm>
            <a:off x="4716016" y="3441576"/>
            <a:ext cx="3569620" cy="2939752"/>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fontAlgn="base">
              <a:spcBef>
                <a:spcPct val="0"/>
              </a:spcBef>
              <a:spcAft>
                <a:spcPct val="0"/>
              </a:spcAft>
            </a:pPr>
            <a:r>
              <a:rPr kumimoji="1" lang="en-US" altLang="ko-KR" sz="1400" dirty="0">
                <a:solidFill>
                  <a:schemeClr val="bg1"/>
                </a:solidFill>
                <a:latin typeface="+mj-lt"/>
                <a:ea typeface="맑은 고딕" pitchFamily="50" charset="-127"/>
                <a:cs typeface="굴림" pitchFamily="50" charset="-127"/>
              </a:rPr>
              <a:t>Submitted by :</a:t>
            </a:r>
          </a:p>
          <a:p>
            <a:pPr fontAlgn="base">
              <a:spcBef>
                <a:spcPct val="0"/>
              </a:spcBef>
              <a:spcAft>
                <a:spcPct val="0"/>
              </a:spcAft>
            </a:pPr>
            <a:r>
              <a:rPr kumimoji="1" lang="en-US" altLang="ko-KR" sz="1400" dirty="0">
                <a:solidFill>
                  <a:schemeClr val="bg1"/>
                </a:solidFill>
                <a:latin typeface="+mj-lt"/>
                <a:ea typeface="맑은 고딕" pitchFamily="50" charset="-127"/>
                <a:cs typeface="굴림" pitchFamily="50" charset="-127"/>
              </a:rPr>
              <a:t>Mohammed Anas Affaf (18AT1A0513)</a:t>
            </a:r>
          </a:p>
          <a:p>
            <a:pPr fontAlgn="base">
              <a:spcBef>
                <a:spcPct val="0"/>
              </a:spcBef>
              <a:spcAft>
                <a:spcPct val="0"/>
              </a:spcAft>
            </a:pPr>
            <a:r>
              <a:rPr kumimoji="1" lang="en-US" altLang="ko-KR" sz="1400" dirty="0">
                <a:solidFill>
                  <a:schemeClr val="bg1"/>
                </a:solidFill>
                <a:latin typeface="+mj-lt"/>
                <a:ea typeface="맑은 고딕" pitchFamily="50" charset="-127"/>
                <a:cs typeface="굴림" pitchFamily="50" charset="-127"/>
              </a:rPr>
              <a:t>A S Abdul Kalam (18AT1A0502)</a:t>
            </a:r>
          </a:p>
          <a:p>
            <a:pPr fontAlgn="base">
              <a:spcBef>
                <a:spcPct val="0"/>
              </a:spcBef>
              <a:spcAft>
                <a:spcPct val="0"/>
              </a:spcAft>
            </a:pPr>
            <a:r>
              <a:rPr kumimoji="1" lang="en-US" altLang="ko-KR" sz="1400" dirty="0">
                <a:solidFill>
                  <a:schemeClr val="bg1"/>
                </a:solidFill>
                <a:latin typeface="+mj-lt"/>
                <a:ea typeface="맑은 고딕" pitchFamily="50" charset="-127"/>
                <a:cs typeface="굴림" pitchFamily="50" charset="-127"/>
              </a:rPr>
              <a:t>Moulvi Kaif Ahmed (18AT1A0557)</a:t>
            </a:r>
          </a:p>
          <a:p>
            <a:pPr fontAlgn="base">
              <a:spcBef>
                <a:spcPct val="0"/>
              </a:spcBef>
              <a:spcAft>
                <a:spcPct val="0"/>
              </a:spcAft>
            </a:pPr>
            <a:r>
              <a:rPr kumimoji="1" lang="en-US" altLang="ko-KR" sz="1400" dirty="0">
                <a:solidFill>
                  <a:schemeClr val="bg1"/>
                </a:solidFill>
                <a:latin typeface="+mj-lt"/>
                <a:ea typeface="맑은 고딕" pitchFamily="50" charset="-127"/>
                <a:cs typeface="굴림" pitchFamily="50" charset="-127"/>
              </a:rPr>
              <a:t>Sheik Aslam Basha (18AT1A0522)</a:t>
            </a:r>
          </a:p>
          <a:p>
            <a:pPr fontAlgn="base">
              <a:spcBef>
                <a:spcPct val="0"/>
              </a:spcBef>
              <a:spcAft>
                <a:spcPct val="0"/>
              </a:spcAft>
            </a:pPr>
            <a:endParaRPr kumimoji="1" lang="en-US" altLang="ko-KR" sz="1400" dirty="0">
              <a:solidFill>
                <a:schemeClr val="bg1"/>
              </a:solidFill>
              <a:latin typeface="+mj-lt"/>
              <a:ea typeface="맑은 고딕" pitchFamily="50" charset="-127"/>
              <a:cs typeface="굴림" pitchFamily="50" charset="-127"/>
            </a:endParaRPr>
          </a:p>
          <a:p>
            <a:pPr fontAlgn="base">
              <a:spcBef>
                <a:spcPct val="0"/>
              </a:spcBef>
              <a:spcAft>
                <a:spcPct val="0"/>
              </a:spcAft>
            </a:pPr>
            <a:endParaRPr kumimoji="1" lang="en-US" altLang="ko-KR" sz="1400" dirty="0">
              <a:solidFill>
                <a:schemeClr val="bg1"/>
              </a:solidFill>
              <a:latin typeface="+mj-lt"/>
              <a:ea typeface="맑은 고딕" pitchFamily="50" charset="-127"/>
              <a:cs typeface="굴림" pitchFamily="50" charset="-127"/>
            </a:endParaRPr>
          </a:p>
          <a:p>
            <a:pPr fontAlgn="base">
              <a:spcBef>
                <a:spcPct val="0"/>
              </a:spcBef>
              <a:spcAft>
                <a:spcPct val="0"/>
              </a:spcAft>
            </a:pPr>
            <a:r>
              <a:rPr kumimoji="1" lang="en-US" altLang="ko-KR" sz="1400" dirty="0">
                <a:solidFill>
                  <a:schemeClr val="bg1"/>
                </a:solidFill>
                <a:latin typeface="+mj-lt"/>
                <a:ea typeface="맑은 고딕" pitchFamily="50" charset="-127"/>
                <a:cs typeface="굴림" pitchFamily="50" charset="-127"/>
              </a:rPr>
              <a:t>Project Guide :	</a:t>
            </a:r>
          </a:p>
          <a:p>
            <a:pPr fontAlgn="base">
              <a:spcBef>
                <a:spcPct val="0"/>
              </a:spcBef>
              <a:spcAft>
                <a:spcPct val="0"/>
              </a:spcAft>
            </a:pPr>
            <a:r>
              <a:rPr kumimoji="1" lang="en-US" altLang="ko-KR" sz="1400" dirty="0">
                <a:solidFill>
                  <a:schemeClr val="bg1"/>
                </a:solidFill>
                <a:latin typeface="+mj-lt"/>
                <a:ea typeface="맑은 고딕" pitchFamily="50" charset="-127"/>
                <a:cs typeface="굴림" pitchFamily="50" charset="-127"/>
              </a:rPr>
              <a:t>Ms. M. Sri Lakshmi</a:t>
            </a:r>
          </a:p>
          <a:p>
            <a:pPr fontAlgn="base">
              <a:spcBef>
                <a:spcPct val="0"/>
              </a:spcBef>
              <a:spcAft>
                <a:spcPct val="0"/>
              </a:spcAft>
            </a:pPr>
            <a:endParaRPr kumimoji="1" lang="en-US" altLang="ko-KR" sz="1400" dirty="0">
              <a:solidFill>
                <a:schemeClr val="bg1"/>
              </a:solidFill>
              <a:latin typeface="+mj-lt"/>
              <a:ea typeface="맑은 고딕" pitchFamily="50" charset="-127"/>
              <a:cs typeface="굴림" pitchFamily="50" charset="-127"/>
            </a:endParaRPr>
          </a:p>
          <a:p>
            <a:pPr fontAlgn="base">
              <a:spcBef>
                <a:spcPct val="0"/>
              </a:spcBef>
              <a:spcAft>
                <a:spcPct val="0"/>
              </a:spcAft>
            </a:pPr>
            <a:endParaRPr kumimoji="1" lang="en-US" altLang="ko-KR" sz="1400" dirty="0">
              <a:solidFill>
                <a:schemeClr val="bg1"/>
              </a:solidFill>
              <a:latin typeface="+mj-lt"/>
              <a:ea typeface="맑은 고딕" pitchFamily="50" charset="-127"/>
              <a:cs typeface="굴림" pitchFamily="50" charset="-127"/>
            </a:endParaRPr>
          </a:p>
          <a:p>
            <a:pPr fontAlgn="base">
              <a:spcBef>
                <a:spcPct val="0"/>
              </a:spcBef>
              <a:spcAft>
                <a:spcPct val="0"/>
              </a:spcAft>
            </a:pPr>
            <a:endParaRPr kumimoji="1" lang="en-US" altLang="ko-KR" sz="1400" dirty="0">
              <a:solidFill>
                <a:schemeClr val="bg1"/>
              </a:solidFill>
              <a:latin typeface="+mj-lt"/>
              <a:ea typeface="맑은 고딕" pitchFamily="50" charset="-127"/>
              <a:cs typeface="굴림" pitchFamily="50" charset="-127"/>
            </a:endParaRPr>
          </a:p>
        </p:txBody>
      </p:sp>
      <p:cxnSp>
        <p:nvCxnSpPr>
          <p:cNvPr id="21" name="직선 연결선 20"/>
          <p:cNvCxnSpPr/>
          <p:nvPr/>
        </p:nvCxnSpPr>
        <p:spPr>
          <a:xfrm flipV="1">
            <a:off x="5004048" y="1052736"/>
            <a:ext cx="216024" cy="216024"/>
          </a:xfrm>
          <a:prstGeom prst="line">
            <a:avLst/>
          </a:prstGeom>
          <a:ln w="38100">
            <a:solidFill>
              <a:srgbClr val="F23E75"/>
            </a:solidFill>
          </a:ln>
        </p:spPr>
        <p:style>
          <a:lnRef idx="1">
            <a:schemeClr val="accent1"/>
          </a:lnRef>
          <a:fillRef idx="0">
            <a:schemeClr val="accent1"/>
          </a:fillRef>
          <a:effectRef idx="0">
            <a:schemeClr val="accent1"/>
          </a:effectRef>
          <a:fontRef idx="minor">
            <a:schemeClr val="tx1"/>
          </a:fontRef>
        </p:style>
      </p:cxnSp>
      <p:cxnSp>
        <p:nvCxnSpPr>
          <p:cNvPr id="24" name="직선 연결선 23"/>
          <p:cNvCxnSpPr/>
          <p:nvPr/>
        </p:nvCxnSpPr>
        <p:spPr>
          <a:xfrm flipV="1">
            <a:off x="8028384" y="5157192"/>
            <a:ext cx="216024" cy="216024"/>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63792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Box 9"/>
          <p:cNvSpPr txBox="1">
            <a:spLocks noChangeArrowheads="1"/>
          </p:cNvSpPr>
          <p:nvPr/>
        </p:nvSpPr>
        <p:spPr bwMode="auto">
          <a:xfrm>
            <a:off x="5724127" y="1290069"/>
            <a:ext cx="2520933" cy="308392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L="457200" marR="0" indent="-457200" fontAlgn="base">
              <a:lnSpc>
                <a:spcPct val="200000"/>
              </a:lnSpc>
              <a:spcBef>
                <a:spcPct val="0"/>
              </a:spcBef>
              <a:spcAft>
                <a:spcPct val="0"/>
              </a:spcAft>
              <a:buClrTx/>
              <a:buSzTx/>
              <a:buFont typeface="+mj-lt"/>
              <a:buAutoNum type="arabicPeriod"/>
              <a:tabLst/>
            </a:pPr>
            <a:r>
              <a:rPr kumimoji="1" lang="en-US" altLang="ko-KR" sz="2000" b="1" dirty="0">
                <a:solidFill>
                  <a:schemeClr val="bg1"/>
                </a:solidFill>
                <a:ea typeface="맑은 고딕" panose="020B0503020000020004" pitchFamily="50" charset="-127"/>
                <a:cs typeface="굴림" pitchFamily="50" charset="-127"/>
              </a:rPr>
              <a:t>OpenCV </a:t>
            </a:r>
          </a:p>
          <a:p>
            <a:pPr marL="457200" marR="0" indent="-457200" fontAlgn="base">
              <a:lnSpc>
                <a:spcPct val="200000"/>
              </a:lnSpc>
              <a:spcBef>
                <a:spcPct val="0"/>
              </a:spcBef>
              <a:spcAft>
                <a:spcPct val="0"/>
              </a:spcAft>
              <a:buClrTx/>
              <a:buSzTx/>
              <a:buFont typeface="+mj-lt"/>
              <a:buAutoNum type="arabicPeriod"/>
              <a:tabLst/>
            </a:pPr>
            <a:r>
              <a:rPr kumimoji="1" lang="en-US" altLang="ko-KR" sz="2000" b="1" dirty="0">
                <a:solidFill>
                  <a:schemeClr val="bg1"/>
                </a:solidFill>
                <a:ea typeface="맑은 고딕" panose="020B0503020000020004" pitchFamily="50" charset="-127"/>
                <a:cs typeface="굴림" pitchFamily="50" charset="-127"/>
              </a:rPr>
              <a:t>Numpy</a:t>
            </a:r>
          </a:p>
          <a:p>
            <a:pPr marL="457200" marR="0" indent="-457200" fontAlgn="base">
              <a:lnSpc>
                <a:spcPct val="200000"/>
              </a:lnSpc>
              <a:spcBef>
                <a:spcPct val="0"/>
              </a:spcBef>
              <a:spcAft>
                <a:spcPct val="0"/>
              </a:spcAft>
              <a:buClrTx/>
              <a:buSzTx/>
              <a:buFont typeface="+mj-lt"/>
              <a:buAutoNum type="arabicPeriod"/>
              <a:tabLst/>
            </a:pPr>
            <a:r>
              <a:rPr kumimoji="1" lang="en-US" altLang="ko-KR" sz="2000" b="1" dirty="0">
                <a:solidFill>
                  <a:schemeClr val="bg1"/>
                </a:solidFill>
                <a:ea typeface="맑은 고딕" panose="020B0503020000020004" pitchFamily="50" charset="-127"/>
                <a:cs typeface="굴림" pitchFamily="50" charset="-127"/>
              </a:rPr>
              <a:t>PyAutoGUI</a:t>
            </a:r>
          </a:p>
          <a:p>
            <a:pPr marL="457200" marR="0" indent="-457200" fontAlgn="base">
              <a:lnSpc>
                <a:spcPct val="200000"/>
              </a:lnSpc>
              <a:spcBef>
                <a:spcPct val="0"/>
              </a:spcBef>
              <a:spcAft>
                <a:spcPct val="0"/>
              </a:spcAft>
              <a:buClrTx/>
              <a:buSzTx/>
              <a:buFont typeface="+mj-lt"/>
              <a:buAutoNum type="arabicPeriod"/>
              <a:tabLst/>
            </a:pPr>
            <a:r>
              <a:rPr kumimoji="1" lang="en-US" altLang="ko-KR" sz="2000" b="1" dirty="0">
                <a:solidFill>
                  <a:schemeClr val="bg1"/>
                </a:solidFill>
                <a:ea typeface="맑은 고딕" panose="020B0503020000020004" pitchFamily="50" charset="-127"/>
                <a:cs typeface="굴림" pitchFamily="50" charset="-127"/>
              </a:rPr>
              <a:t>Computer Vision</a:t>
            </a:r>
          </a:p>
          <a:p>
            <a:pPr marL="457200" indent="-457200" algn="ctr" fontAlgn="base">
              <a:lnSpc>
                <a:spcPct val="200000"/>
              </a:lnSpc>
              <a:spcBef>
                <a:spcPct val="0"/>
              </a:spcBef>
              <a:spcAft>
                <a:spcPct val="0"/>
              </a:spcAft>
              <a:buFont typeface="+mj-lt"/>
              <a:buAutoNum type="arabicPeriod"/>
            </a:pPr>
            <a:endParaRPr kumimoji="1" lang="en-US" altLang="ko-KR" sz="2000" b="1" dirty="0">
              <a:solidFill>
                <a:schemeClr val="bg1"/>
              </a:solidFill>
              <a:ea typeface="맑은 고딕" panose="020B0503020000020004" pitchFamily="50" charset="-127"/>
              <a:cs typeface="굴림" pitchFamily="50" charset="-127"/>
            </a:endParaRPr>
          </a:p>
        </p:txBody>
      </p:sp>
      <p:sp>
        <p:nvSpPr>
          <p:cNvPr id="13" name="타원 12"/>
          <p:cNvSpPr/>
          <p:nvPr/>
        </p:nvSpPr>
        <p:spPr>
          <a:xfrm>
            <a:off x="1347664" y="1052736"/>
            <a:ext cx="2792288" cy="2792288"/>
          </a:xfrm>
          <a:prstGeom prst="ellipse">
            <a:avLst/>
          </a:prstGeom>
          <a:solidFill>
            <a:srgbClr val="000000">
              <a:alpha val="10196"/>
            </a:srgbClr>
          </a:solidFill>
          <a:ln>
            <a:solidFill>
              <a:srgbClr val="F23E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mj-lt"/>
            </a:endParaRPr>
          </a:p>
        </p:txBody>
      </p:sp>
      <p:sp>
        <p:nvSpPr>
          <p:cNvPr id="15" name="타원 14"/>
          <p:cNvSpPr/>
          <p:nvPr/>
        </p:nvSpPr>
        <p:spPr>
          <a:xfrm>
            <a:off x="1547664" y="1176958"/>
            <a:ext cx="504056" cy="504056"/>
          </a:xfrm>
          <a:prstGeom prst="ellipse">
            <a:avLst/>
          </a:prstGeom>
          <a:solidFill>
            <a:srgbClr val="8C35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grpSp>
        <p:nvGrpSpPr>
          <p:cNvPr id="2" name="그룹 1"/>
          <p:cNvGrpSpPr/>
          <p:nvPr/>
        </p:nvGrpSpPr>
        <p:grpSpPr>
          <a:xfrm>
            <a:off x="898939" y="1805236"/>
            <a:ext cx="3690410" cy="1149905"/>
            <a:chOff x="898939" y="1805236"/>
            <a:chExt cx="3690410" cy="1149905"/>
          </a:xfrm>
        </p:grpSpPr>
        <p:sp>
          <p:nvSpPr>
            <p:cNvPr id="20" name="Text Box 5"/>
            <p:cNvSpPr txBox="1">
              <a:spLocks noChangeArrowheads="1"/>
            </p:cNvSpPr>
            <p:nvPr/>
          </p:nvSpPr>
          <p:spPr bwMode="auto">
            <a:xfrm>
              <a:off x="1320948" y="2373287"/>
              <a:ext cx="2880320" cy="46166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algn="ctr" fontAlgn="base">
                <a:spcBef>
                  <a:spcPct val="0"/>
                </a:spcBef>
                <a:spcAft>
                  <a:spcPct val="0"/>
                </a:spcAft>
              </a:pPr>
              <a:r>
                <a:rPr kumimoji="1" lang="en-US" altLang="ko-KR" sz="2400" b="1" dirty="0">
                  <a:solidFill>
                    <a:schemeClr val="bg1"/>
                  </a:solidFill>
                  <a:latin typeface="+mj-lt"/>
                  <a:ea typeface="맑은 고딕" panose="020B0503020000020004" pitchFamily="50" charset="-127"/>
                  <a:cs typeface="굴림" pitchFamily="50" charset="-127"/>
                </a:rPr>
                <a:t>Technologies Used</a:t>
              </a:r>
            </a:p>
          </p:txBody>
        </p:sp>
        <p:sp>
          <p:nvSpPr>
            <p:cNvPr id="14" name="직사각형 13"/>
            <p:cNvSpPr/>
            <p:nvPr/>
          </p:nvSpPr>
          <p:spPr>
            <a:xfrm>
              <a:off x="1331045" y="2708920"/>
              <a:ext cx="2737495" cy="246221"/>
            </a:xfrm>
            <a:prstGeom prst="rect">
              <a:avLst/>
            </a:prstGeom>
            <a:noFill/>
          </p:spPr>
          <p:txBody>
            <a:bodyPr wrap="square">
              <a:spAutoFit/>
            </a:bodyPr>
            <a:lstStyle/>
            <a:p>
              <a:pPr lvl="0" algn="ctr">
                <a:lnSpc>
                  <a:spcPts val="1200"/>
                </a:lnSpc>
                <a:defRPr/>
              </a:pPr>
              <a:endParaRPr lang="en-US" altLang="ko-KR" sz="1100" dirty="0">
                <a:solidFill>
                  <a:schemeClr val="bg1"/>
                </a:solidFill>
                <a:latin typeface="+mj-lt"/>
                <a:ea typeface="맑은 고딕" pitchFamily="50" charset="-127"/>
                <a:cs typeface="굴림" pitchFamily="50" charset="-127"/>
              </a:endParaRPr>
            </a:p>
          </p:txBody>
        </p:sp>
        <p:sp>
          <p:nvSpPr>
            <p:cNvPr id="19" name="Text Box 4"/>
            <p:cNvSpPr txBox="1">
              <a:spLocks noChangeArrowheads="1"/>
            </p:cNvSpPr>
            <p:nvPr/>
          </p:nvSpPr>
          <p:spPr bwMode="auto">
            <a:xfrm>
              <a:off x="898939" y="1805236"/>
              <a:ext cx="3690410" cy="584775"/>
            </a:xfrm>
            <a:prstGeom prst="rect">
              <a:avLst/>
            </a:prstGeom>
            <a:noFill/>
            <a:ln w="38100">
              <a:noFill/>
              <a:miter lim="800000"/>
              <a:headEnd/>
              <a:tailEnd/>
            </a:ln>
            <a:effectLst/>
          </p:spPr>
          <p:txBody>
            <a:bodyPr vert="horz" wrap="square" lIns="91440" tIns="45720" rIns="91440" bIns="45720" numCol="1" anchor="t" anchorCtr="0" compatLnSpc="1">
              <a:prstTxWarp prst="textNoShape">
                <a:avLst/>
              </a:prstTxWarp>
              <a:spAutoFit/>
            </a:bodyPr>
            <a:lstStyle/>
            <a:p>
              <a:pPr algn="ctr" fontAlgn="base">
                <a:spcBef>
                  <a:spcPct val="0"/>
                </a:spcBef>
                <a:spcAft>
                  <a:spcPct val="0"/>
                </a:spcAft>
              </a:pPr>
              <a:r>
                <a:rPr kumimoji="1" lang="en-US" altLang="ko-KR" sz="3200" b="1" dirty="0">
                  <a:solidFill>
                    <a:schemeClr val="bg1"/>
                  </a:solidFill>
                  <a:latin typeface="+mj-lt"/>
                  <a:ea typeface="맑은 고딕" panose="020B0503020000020004" pitchFamily="50" charset="-127"/>
                  <a:cs typeface="굴림" pitchFamily="50" charset="-127"/>
                </a:rPr>
                <a:t>Deep learning </a:t>
              </a:r>
              <a:endParaRPr kumimoji="1" lang="ko-KR" altLang="ko-KR" sz="3200" b="1" dirty="0">
                <a:solidFill>
                  <a:schemeClr val="bg1"/>
                </a:solidFill>
                <a:latin typeface="+mj-lt"/>
                <a:ea typeface="맑은 고딕" panose="020B0503020000020004" pitchFamily="50" charset="-127"/>
                <a:cs typeface="굴림" pitchFamily="50" charset="-127"/>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p:txBody>
          <a:bodyPr/>
          <a:lstStyle/>
          <a:p>
            <a:r>
              <a:rPr lang="en-US" altLang="ko-KR" dirty="0">
                <a:solidFill>
                  <a:srgbClr val="CC99FF"/>
                </a:solidFill>
              </a:rPr>
              <a:t>THANK</a:t>
            </a:r>
            <a:br>
              <a:rPr lang="en-US" altLang="ko-KR" dirty="0">
                <a:solidFill>
                  <a:srgbClr val="CC99FF"/>
                </a:solidFill>
              </a:rPr>
            </a:br>
            <a:r>
              <a:rPr lang="en-US" altLang="ko-KR" dirty="0">
                <a:solidFill>
                  <a:srgbClr val="CC99FF"/>
                </a:solidFill>
              </a:rPr>
              <a:t>YOU</a:t>
            </a:r>
            <a:endParaRPr lang="ko-KR" altLang="en-US" dirty="0">
              <a:solidFill>
                <a:srgbClr val="CC99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타원 20"/>
          <p:cNvSpPr/>
          <p:nvPr/>
        </p:nvSpPr>
        <p:spPr>
          <a:xfrm>
            <a:off x="1331640" y="1712590"/>
            <a:ext cx="2088232" cy="2088232"/>
          </a:xfrm>
          <a:prstGeom prst="ellipse">
            <a:avLst/>
          </a:prstGeom>
          <a:solidFill>
            <a:srgbClr val="000000">
              <a:alpha val="10196"/>
            </a:srgbClr>
          </a:solidFill>
          <a:ln>
            <a:solidFill>
              <a:srgbClr val="F23E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130" name="타원 129"/>
          <p:cNvSpPr/>
          <p:nvPr/>
        </p:nvSpPr>
        <p:spPr>
          <a:xfrm>
            <a:off x="3655740" y="1712590"/>
            <a:ext cx="2088232" cy="2088232"/>
          </a:xfrm>
          <a:prstGeom prst="ellipse">
            <a:avLst/>
          </a:prstGeom>
          <a:solidFill>
            <a:srgbClr val="000000">
              <a:alpha val="10196"/>
            </a:srgbClr>
          </a:solidFill>
          <a:ln>
            <a:solidFill>
              <a:srgbClr val="F23E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135" name="타원 134"/>
          <p:cNvSpPr/>
          <p:nvPr/>
        </p:nvSpPr>
        <p:spPr>
          <a:xfrm>
            <a:off x="5979840" y="1712590"/>
            <a:ext cx="2088232" cy="2088232"/>
          </a:xfrm>
          <a:prstGeom prst="ellipse">
            <a:avLst/>
          </a:prstGeom>
          <a:solidFill>
            <a:srgbClr val="000000">
              <a:alpha val="10196"/>
            </a:srgbClr>
          </a:solidFill>
          <a:ln>
            <a:solidFill>
              <a:srgbClr val="F23E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140" name="타원 139"/>
          <p:cNvSpPr/>
          <p:nvPr/>
        </p:nvSpPr>
        <p:spPr>
          <a:xfrm>
            <a:off x="2436540" y="3789040"/>
            <a:ext cx="2088232" cy="2088232"/>
          </a:xfrm>
          <a:prstGeom prst="ellipse">
            <a:avLst/>
          </a:prstGeom>
          <a:solidFill>
            <a:srgbClr val="000000">
              <a:alpha val="10196"/>
            </a:srgbClr>
          </a:solidFill>
          <a:ln>
            <a:solidFill>
              <a:srgbClr val="F23E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145" name="타원 144"/>
          <p:cNvSpPr/>
          <p:nvPr/>
        </p:nvSpPr>
        <p:spPr>
          <a:xfrm>
            <a:off x="4760640" y="3789040"/>
            <a:ext cx="2088232" cy="2088232"/>
          </a:xfrm>
          <a:prstGeom prst="ellipse">
            <a:avLst/>
          </a:prstGeom>
          <a:solidFill>
            <a:srgbClr val="000000">
              <a:alpha val="10196"/>
            </a:srgbClr>
          </a:solidFill>
          <a:ln>
            <a:solidFill>
              <a:srgbClr val="F23E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27" name="TextBox 26"/>
          <p:cNvSpPr txBox="1"/>
          <p:nvPr/>
        </p:nvSpPr>
        <p:spPr>
          <a:xfrm>
            <a:off x="467544" y="498738"/>
            <a:ext cx="2880320" cy="553998"/>
          </a:xfrm>
          <a:prstGeom prst="rect">
            <a:avLst/>
          </a:prstGeom>
          <a:noFill/>
        </p:spPr>
        <p:txBody>
          <a:bodyPr wrap="square" rtlCol="0">
            <a:spAutoFit/>
          </a:bodyPr>
          <a:lstStyle/>
          <a:p>
            <a:r>
              <a:rPr lang="en-US" altLang="ko-KR" sz="3000" b="1" dirty="0">
                <a:solidFill>
                  <a:srgbClr val="F23E75"/>
                </a:solidFill>
                <a:latin typeface="+mj-lt"/>
                <a:ea typeface="맑은 고딕" panose="020B0503020000020004" pitchFamily="50" charset="-127"/>
              </a:rPr>
              <a:t>CONTENTS     </a:t>
            </a:r>
            <a:endParaRPr lang="ko-KR" altLang="en-US" sz="3000" b="1" dirty="0">
              <a:solidFill>
                <a:srgbClr val="F23E75"/>
              </a:solidFill>
              <a:latin typeface="+mj-lt"/>
              <a:ea typeface="맑은 고딕" panose="020B0503020000020004" pitchFamily="50" charset="-127"/>
            </a:endParaRPr>
          </a:p>
        </p:txBody>
      </p:sp>
      <p:grpSp>
        <p:nvGrpSpPr>
          <p:cNvPr id="20" name="그룹 19"/>
          <p:cNvGrpSpPr/>
          <p:nvPr/>
        </p:nvGrpSpPr>
        <p:grpSpPr>
          <a:xfrm>
            <a:off x="1331640" y="1928614"/>
            <a:ext cx="2042864" cy="1264205"/>
            <a:chOff x="1462336" y="2996952"/>
            <a:chExt cx="2042864" cy="1264205"/>
          </a:xfrm>
        </p:grpSpPr>
        <p:sp>
          <p:nvSpPr>
            <p:cNvPr id="39" name="Text Box 5"/>
            <p:cNvSpPr txBox="1">
              <a:spLocks noChangeArrowheads="1"/>
            </p:cNvSpPr>
            <p:nvPr/>
          </p:nvSpPr>
          <p:spPr bwMode="auto">
            <a:xfrm>
              <a:off x="1619672" y="3492292"/>
              <a:ext cx="1728192" cy="307777"/>
            </a:xfrm>
            <a:prstGeom prst="rect">
              <a:avLst/>
            </a:prstGeom>
            <a:noFill/>
            <a:ln w="9525">
              <a:noFill/>
              <a:miter lim="800000"/>
              <a:headEnd/>
              <a:tailEnd/>
            </a:ln>
          </p:spPr>
          <p:txBody>
            <a:bodyPr wrap="square">
              <a:spAutoFit/>
            </a:bodyPr>
            <a:lstStyle/>
            <a:p>
              <a:pPr algn="ctr">
                <a:defRPr/>
              </a:pPr>
              <a:r>
                <a:rPr lang="en-US" altLang="ko-KR" sz="1400" b="1" dirty="0">
                  <a:solidFill>
                    <a:schemeClr val="bg1"/>
                  </a:solidFill>
                  <a:latin typeface="+mj-lt"/>
                  <a:ea typeface="맑은 고딕" panose="020B0503020000020004" pitchFamily="50" charset="-127"/>
                </a:rPr>
                <a:t>Abstract</a:t>
              </a:r>
            </a:p>
          </p:txBody>
        </p:sp>
        <p:sp>
          <p:nvSpPr>
            <p:cNvPr id="40" name="Text Box 11"/>
            <p:cNvSpPr txBox="1">
              <a:spLocks noChangeArrowheads="1"/>
            </p:cNvSpPr>
            <p:nvPr/>
          </p:nvSpPr>
          <p:spPr bwMode="auto">
            <a:xfrm>
              <a:off x="1462336" y="4014936"/>
              <a:ext cx="2042864" cy="246221"/>
            </a:xfrm>
            <a:prstGeom prst="rect">
              <a:avLst/>
            </a:prstGeom>
            <a:noFill/>
            <a:ln w="9525">
              <a:noFill/>
              <a:miter lim="800000"/>
              <a:headEnd/>
              <a:tailEnd/>
            </a:ln>
            <a:effectLst/>
          </p:spPr>
          <p:txBody>
            <a:bodyPr wrap="square" anchor="ctr">
              <a:spAutoFit/>
            </a:bodyPr>
            <a:lstStyle/>
            <a:p>
              <a:pPr algn="ctr">
                <a:lnSpc>
                  <a:spcPts val="1200"/>
                </a:lnSpc>
                <a:defRPr/>
              </a:pPr>
              <a:r>
                <a:rPr lang="en-US" altLang="ko-KR" sz="1100" dirty="0">
                  <a:solidFill>
                    <a:schemeClr val="bg1"/>
                  </a:solidFill>
                  <a:latin typeface="+mj-lt"/>
                  <a:ea typeface="맑은 고딕" pitchFamily="50" charset="-127"/>
                  <a:cs typeface="굴림" pitchFamily="50" charset="-127"/>
                </a:rPr>
                <a:t>Brief description of Project</a:t>
              </a:r>
            </a:p>
          </p:txBody>
        </p:sp>
        <p:sp>
          <p:nvSpPr>
            <p:cNvPr id="41" name="TextBox 13"/>
            <p:cNvSpPr txBox="1">
              <a:spLocks noChangeArrowheads="1"/>
            </p:cNvSpPr>
            <p:nvPr/>
          </p:nvSpPr>
          <p:spPr bwMode="auto">
            <a:xfrm>
              <a:off x="2229532" y="2996952"/>
              <a:ext cx="508473" cy="477054"/>
            </a:xfrm>
            <a:prstGeom prst="rect">
              <a:avLst/>
            </a:prstGeom>
            <a:noFill/>
            <a:ln w="9525">
              <a:noFill/>
              <a:miter lim="800000"/>
              <a:headEnd/>
              <a:tailEnd/>
            </a:ln>
          </p:spPr>
          <p:txBody>
            <a:bodyPr wrap="none">
              <a:spAutoFit/>
            </a:bodyPr>
            <a:lstStyle/>
            <a:p>
              <a:pPr algn="ctr"/>
              <a:r>
                <a:rPr lang="en-US" altLang="ko-KR" sz="2500" b="1" dirty="0">
                  <a:solidFill>
                    <a:srgbClr val="CC99FF"/>
                  </a:solidFill>
                  <a:latin typeface="+mj-lt"/>
                  <a:ea typeface="맑은 고딕" panose="020B0503020000020004" pitchFamily="50" charset="-127"/>
                </a:rPr>
                <a:t>01</a:t>
              </a:r>
              <a:endParaRPr lang="ko-KR" altLang="en-US" sz="2500" b="1" dirty="0">
                <a:solidFill>
                  <a:srgbClr val="CC99FF"/>
                </a:solidFill>
                <a:latin typeface="+mj-lt"/>
                <a:ea typeface="맑은 고딕" panose="020B0503020000020004" pitchFamily="50" charset="-127"/>
              </a:endParaRPr>
            </a:p>
          </p:txBody>
        </p:sp>
      </p:grpSp>
      <p:sp>
        <p:nvSpPr>
          <p:cNvPr id="22" name="타원 21"/>
          <p:cNvSpPr/>
          <p:nvPr/>
        </p:nvSpPr>
        <p:spPr>
          <a:xfrm>
            <a:off x="1331640" y="1784598"/>
            <a:ext cx="504056" cy="504056"/>
          </a:xfrm>
          <a:prstGeom prst="ellipse">
            <a:avLst/>
          </a:prstGeom>
          <a:solidFill>
            <a:srgbClr val="8C35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grpSp>
        <p:nvGrpSpPr>
          <p:cNvPr id="126" name="그룹 125"/>
          <p:cNvGrpSpPr/>
          <p:nvPr/>
        </p:nvGrpSpPr>
        <p:grpSpPr>
          <a:xfrm>
            <a:off x="3655740" y="1844824"/>
            <a:ext cx="2042864" cy="1347995"/>
            <a:chOff x="1462336" y="2913162"/>
            <a:chExt cx="2042864" cy="1347995"/>
          </a:xfrm>
        </p:grpSpPr>
        <p:sp>
          <p:nvSpPr>
            <p:cNvPr id="127" name="Text Box 5"/>
            <p:cNvSpPr txBox="1">
              <a:spLocks noChangeArrowheads="1"/>
            </p:cNvSpPr>
            <p:nvPr/>
          </p:nvSpPr>
          <p:spPr bwMode="auto">
            <a:xfrm>
              <a:off x="1619672" y="3492292"/>
              <a:ext cx="1728192" cy="307777"/>
            </a:xfrm>
            <a:prstGeom prst="rect">
              <a:avLst/>
            </a:prstGeom>
            <a:noFill/>
            <a:ln w="9525">
              <a:noFill/>
              <a:miter lim="800000"/>
              <a:headEnd/>
              <a:tailEnd/>
            </a:ln>
          </p:spPr>
          <p:txBody>
            <a:bodyPr wrap="square">
              <a:spAutoFit/>
            </a:bodyPr>
            <a:lstStyle/>
            <a:p>
              <a:pPr algn="ctr">
                <a:defRPr/>
              </a:pPr>
              <a:r>
                <a:rPr lang="en-US" altLang="ko-KR" sz="1400" b="1" dirty="0">
                  <a:solidFill>
                    <a:schemeClr val="bg1"/>
                  </a:solidFill>
                  <a:latin typeface="+mj-lt"/>
                  <a:ea typeface="맑은 고딕" panose="020B0503020000020004" pitchFamily="50" charset="-127"/>
                </a:rPr>
                <a:t>Block Diagram</a:t>
              </a:r>
            </a:p>
          </p:txBody>
        </p:sp>
        <p:sp>
          <p:nvSpPr>
            <p:cNvPr id="128" name="Text Box 11"/>
            <p:cNvSpPr txBox="1">
              <a:spLocks noChangeArrowheads="1"/>
            </p:cNvSpPr>
            <p:nvPr/>
          </p:nvSpPr>
          <p:spPr bwMode="auto">
            <a:xfrm>
              <a:off x="1462336" y="4014936"/>
              <a:ext cx="2042864" cy="246221"/>
            </a:xfrm>
            <a:prstGeom prst="rect">
              <a:avLst/>
            </a:prstGeom>
            <a:noFill/>
            <a:ln w="9525">
              <a:noFill/>
              <a:miter lim="800000"/>
              <a:headEnd/>
              <a:tailEnd/>
            </a:ln>
            <a:effectLst/>
          </p:spPr>
          <p:txBody>
            <a:bodyPr wrap="square" anchor="ctr">
              <a:spAutoFit/>
            </a:bodyPr>
            <a:lstStyle/>
            <a:p>
              <a:pPr algn="ctr">
                <a:lnSpc>
                  <a:spcPts val="1200"/>
                </a:lnSpc>
                <a:defRPr/>
              </a:pPr>
              <a:r>
                <a:rPr lang="en-US" altLang="ko-KR" sz="1100" dirty="0">
                  <a:solidFill>
                    <a:schemeClr val="bg1"/>
                  </a:solidFill>
                  <a:latin typeface="+mj-lt"/>
                  <a:ea typeface="맑은 고딕" pitchFamily="50" charset="-127"/>
                  <a:cs typeface="굴림" pitchFamily="50" charset="-127"/>
                </a:rPr>
                <a:t>Proposed Model workflow</a:t>
              </a:r>
            </a:p>
          </p:txBody>
        </p:sp>
        <p:sp>
          <p:nvSpPr>
            <p:cNvPr id="129" name="TextBox 13"/>
            <p:cNvSpPr txBox="1">
              <a:spLocks noChangeArrowheads="1"/>
            </p:cNvSpPr>
            <p:nvPr/>
          </p:nvSpPr>
          <p:spPr bwMode="auto">
            <a:xfrm>
              <a:off x="2208693" y="2913162"/>
              <a:ext cx="601951" cy="477054"/>
            </a:xfrm>
            <a:prstGeom prst="rect">
              <a:avLst/>
            </a:prstGeom>
            <a:noFill/>
            <a:ln w="9525">
              <a:noFill/>
              <a:miter lim="800000"/>
              <a:headEnd/>
              <a:tailEnd/>
            </a:ln>
          </p:spPr>
          <p:txBody>
            <a:bodyPr wrap="square">
              <a:spAutoFit/>
            </a:bodyPr>
            <a:lstStyle/>
            <a:p>
              <a:pPr algn="ctr"/>
              <a:r>
                <a:rPr lang="en-US" altLang="ko-KR" sz="2500" b="1" dirty="0">
                  <a:solidFill>
                    <a:srgbClr val="F9A1BC"/>
                  </a:solidFill>
                  <a:latin typeface="+mj-lt"/>
                  <a:ea typeface="맑은 고딕" panose="020B0503020000020004" pitchFamily="50" charset="-127"/>
                </a:rPr>
                <a:t>02</a:t>
              </a:r>
              <a:endParaRPr lang="ko-KR" altLang="en-US" sz="2500" b="1" dirty="0">
                <a:solidFill>
                  <a:srgbClr val="F9A1BC"/>
                </a:solidFill>
                <a:latin typeface="+mj-lt"/>
                <a:ea typeface="맑은 고딕" panose="020B0503020000020004" pitchFamily="50" charset="-127"/>
              </a:endParaRPr>
            </a:p>
          </p:txBody>
        </p:sp>
      </p:grpSp>
      <p:grpSp>
        <p:nvGrpSpPr>
          <p:cNvPr id="131" name="그룹 130"/>
          <p:cNvGrpSpPr/>
          <p:nvPr/>
        </p:nvGrpSpPr>
        <p:grpSpPr>
          <a:xfrm>
            <a:off x="5979840" y="1928614"/>
            <a:ext cx="2042864" cy="1264205"/>
            <a:chOff x="1462336" y="2996952"/>
            <a:chExt cx="2042864" cy="1264205"/>
          </a:xfrm>
        </p:grpSpPr>
        <p:sp>
          <p:nvSpPr>
            <p:cNvPr id="132" name="Text Box 5"/>
            <p:cNvSpPr txBox="1">
              <a:spLocks noChangeArrowheads="1"/>
            </p:cNvSpPr>
            <p:nvPr/>
          </p:nvSpPr>
          <p:spPr bwMode="auto">
            <a:xfrm>
              <a:off x="1619672" y="3492292"/>
              <a:ext cx="1728192" cy="307777"/>
            </a:xfrm>
            <a:prstGeom prst="rect">
              <a:avLst/>
            </a:prstGeom>
            <a:noFill/>
            <a:ln w="9525">
              <a:noFill/>
              <a:miter lim="800000"/>
              <a:headEnd/>
              <a:tailEnd/>
            </a:ln>
          </p:spPr>
          <p:txBody>
            <a:bodyPr wrap="square">
              <a:spAutoFit/>
            </a:bodyPr>
            <a:lstStyle/>
            <a:p>
              <a:pPr algn="ctr">
                <a:defRPr/>
              </a:pPr>
              <a:r>
                <a:rPr lang="en-US" altLang="ko-KR" sz="1400" b="1" dirty="0">
                  <a:solidFill>
                    <a:schemeClr val="bg1"/>
                  </a:solidFill>
                  <a:latin typeface="+mj-lt"/>
                  <a:ea typeface="맑은 고딕" panose="020B0503020000020004" pitchFamily="50" charset="-127"/>
                </a:rPr>
                <a:t>Expected Results</a:t>
              </a:r>
            </a:p>
          </p:txBody>
        </p:sp>
        <p:sp>
          <p:nvSpPr>
            <p:cNvPr id="133" name="Text Box 11"/>
            <p:cNvSpPr txBox="1">
              <a:spLocks noChangeArrowheads="1"/>
            </p:cNvSpPr>
            <p:nvPr/>
          </p:nvSpPr>
          <p:spPr bwMode="auto">
            <a:xfrm>
              <a:off x="1462336" y="4014936"/>
              <a:ext cx="2042864" cy="246221"/>
            </a:xfrm>
            <a:prstGeom prst="rect">
              <a:avLst/>
            </a:prstGeom>
            <a:noFill/>
            <a:ln w="9525">
              <a:noFill/>
              <a:miter lim="800000"/>
              <a:headEnd/>
              <a:tailEnd/>
            </a:ln>
            <a:effectLst/>
          </p:spPr>
          <p:txBody>
            <a:bodyPr wrap="square" anchor="ctr">
              <a:spAutoFit/>
            </a:bodyPr>
            <a:lstStyle/>
            <a:p>
              <a:pPr algn="ctr">
                <a:lnSpc>
                  <a:spcPts val="1200"/>
                </a:lnSpc>
                <a:defRPr/>
              </a:pPr>
              <a:r>
                <a:rPr lang="en-US" altLang="ko-KR" sz="1100" dirty="0">
                  <a:solidFill>
                    <a:schemeClr val="bg1"/>
                  </a:solidFill>
                  <a:latin typeface="+mj-lt"/>
                  <a:ea typeface="맑은 고딕" pitchFamily="50" charset="-127"/>
                  <a:cs typeface="굴림" pitchFamily="50" charset="-127"/>
                </a:rPr>
                <a:t>    Preview of expected results</a:t>
              </a:r>
            </a:p>
          </p:txBody>
        </p:sp>
        <p:sp>
          <p:nvSpPr>
            <p:cNvPr id="134" name="TextBox 13"/>
            <p:cNvSpPr txBox="1">
              <a:spLocks noChangeArrowheads="1"/>
            </p:cNvSpPr>
            <p:nvPr/>
          </p:nvSpPr>
          <p:spPr bwMode="auto">
            <a:xfrm>
              <a:off x="2229532" y="2996952"/>
              <a:ext cx="508473" cy="477054"/>
            </a:xfrm>
            <a:prstGeom prst="rect">
              <a:avLst/>
            </a:prstGeom>
            <a:noFill/>
            <a:ln w="9525">
              <a:noFill/>
              <a:miter lim="800000"/>
              <a:headEnd/>
              <a:tailEnd/>
            </a:ln>
          </p:spPr>
          <p:txBody>
            <a:bodyPr wrap="none">
              <a:spAutoFit/>
            </a:bodyPr>
            <a:lstStyle/>
            <a:p>
              <a:pPr algn="ctr"/>
              <a:r>
                <a:rPr lang="en-US" altLang="ko-KR" sz="2500" b="1" dirty="0">
                  <a:solidFill>
                    <a:srgbClr val="CC99FF"/>
                  </a:solidFill>
                  <a:latin typeface="+mj-lt"/>
                  <a:ea typeface="맑은 고딕" panose="020B0503020000020004" pitchFamily="50" charset="-127"/>
                </a:rPr>
                <a:t>03</a:t>
              </a:r>
              <a:endParaRPr lang="ko-KR" altLang="en-US" sz="2500" b="1" dirty="0">
                <a:solidFill>
                  <a:srgbClr val="CC99FF"/>
                </a:solidFill>
                <a:latin typeface="+mj-lt"/>
                <a:ea typeface="맑은 고딕" panose="020B0503020000020004" pitchFamily="50" charset="-127"/>
              </a:endParaRPr>
            </a:p>
          </p:txBody>
        </p:sp>
      </p:grpSp>
      <p:grpSp>
        <p:nvGrpSpPr>
          <p:cNvPr id="136" name="그룹 135"/>
          <p:cNvGrpSpPr/>
          <p:nvPr/>
        </p:nvGrpSpPr>
        <p:grpSpPr>
          <a:xfrm>
            <a:off x="2481908" y="4005064"/>
            <a:ext cx="2137322" cy="1266257"/>
            <a:chOff x="1507704" y="2996952"/>
            <a:chExt cx="2137322" cy="1266257"/>
          </a:xfrm>
        </p:grpSpPr>
        <p:sp>
          <p:nvSpPr>
            <p:cNvPr id="137" name="Text Box 5"/>
            <p:cNvSpPr txBox="1">
              <a:spLocks noChangeArrowheads="1"/>
            </p:cNvSpPr>
            <p:nvPr/>
          </p:nvSpPr>
          <p:spPr bwMode="auto">
            <a:xfrm>
              <a:off x="1578604" y="3517267"/>
              <a:ext cx="2066422" cy="307777"/>
            </a:xfrm>
            <a:prstGeom prst="rect">
              <a:avLst/>
            </a:prstGeom>
            <a:noFill/>
            <a:ln w="9525">
              <a:noFill/>
              <a:miter lim="800000"/>
              <a:headEnd/>
              <a:tailEnd/>
            </a:ln>
          </p:spPr>
          <p:txBody>
            <a:bodyPr wrap="square">
              <a:spAutoFit/>
            </a:bodyPr>
            <a:lstStyle/>
            <a:p>
              <a:pPr>
                <a:defRPr/>
              </a:pPr>
              <a:r>
                <a:rPr lang="en-US" altLang="ko-KR" sz="1400" b="1" dirty="0">
                  <a:solidFill>
                    <a:schemeClr val="bg1"/>
                  </a:solidFill>
                  <a:latin typeface="+mj-lt"/>
                  <a:ea typeface="맑은 고딕" panose="020B0503020000020004" pitchFamily="50" charset="-127"/>
                </a:rPr>
                <a:t>Hardware Requirements</a:t>
              </a:r>
            </a:p>
          </p:txBody>
        </p:sp>
        <p:sp>
          <p:nvSpPr>
            <p:cNvPr id="138" name="Text Box 11"/>
            <p:cNvSpPr txBox="1">
              <a:spLocks noChangeArrowheads="1"/>
            </p:cNvSpPr>
            <p:nvPr/>
          </p:nvSpPr>
          <p:spPr bwMode="auto">
            <a:xfrm>
              <a:off x="1507704" y="3863099"/>
              <a:ext cx="2042864" cy="400110"/>
            </a:xfrm>
            <a:prstGeom prst="rect">
              <a:avLst/>
            </a:prstGeom>
            <a:noFill/>
            <a:ln w="9525">
              <a:noFill/>
              <a:miter lim="800000"/>
              <a:headEnd/>
              <a:tailEnd/>
            </a:ln>
            <a:effectLst/>
          </p:spPr>
          <p:txBody>
            <a:bodyPr wrap="square" anchor="ctr">
              <a:spAutoFit/>
            </a:bodyPr>
            <a:lstStyle/>
            <a:p>
              <a:pPr algn="ctr">
                <a:lnSpc>
                  <a:spcPts val="1200"/>
                </a:lnSpc>
                <a:defRPr/>
              </a:pPr>
              <a:r>
                <a:rPr lang="en-US" altLang="ko-KR" sz="1100" dirty="0">
                  <a:solidFill>
                    <a:schemeClr val="bg1"/>
                  </a:solidFill>
                  <a:latin typeface="+mj-lt"/>
                  <a:ea typeface="맑은 고딕" pitchFamily="50" charset="-127"/>
                  <a:cs typeface="굴림" pitchFamily="50" charset="-127"/>
                </a:rPr>
                <a:t>Minimum requirements to run the script</a:t>
              </a:r>
            </a:p>
          </p:txBody>
        </p:sp>
        <p:sp>
          <p:nvSpPr>
            <p:cNvPr id="139" name="TextBox 13"/>
            <p:cNvSpPr txBox="1">
              <a:spLocks noChangeArrowheads="1"/>
            </p:cNvSpPr>
            <p:nvPr/>
          </p:nvSpPr>
          <p:spPr bwMode="auto">
            <a:xfrm>
              <a:off x="2229532" y="2996952"/>
              <a:ext cx="508473" cy="477054"/>
            </a:xfrm>
            <a:prstGeom prst="rect">
              <a:avLst/>
            </a:prstGeom>
            <a:noFill/>
            <a:ln w="9525">
              <a:noFill/>
              <a:miter lim="800000"/>
              <a:headEnd/>
              <a:tailEnd/>
            </a:ln>
          </p:spPr>
          <p:txBody>
            <a:bodyPr wrap="none">
              <a:spAutoFit/>
            </a:bodyPr>
            <a:lstStyle/>
            <a:p>
              <a:pPr algn="ctr"/>
              <a:r>
                <a:rPr lang="en-US" altLang="ko-KR" sz="2500" b="1" dirty="0">
                  <a:solidFill>
                    <a:srgbClr val="CC99FF"/>
                  </a:solidFill>
                  <a:latin typeface="+mj-lt"/>
                  <a:ea typeface="맑은 고딕" panose="020B0503020000020004" pitchFamily="50" charset="-127"/>
                </a:rPr>
                <a:t>04</a:t>
              </a:r>
              <a:endParaRPr lang="ko-KR" altLang="en-US" sz="2500" b="1" dirty="0">
                <a:solidFill>
                  <a:srgbClr val="CC99FF"/>
                </a:solidFill>
                <a:latin typeface="+mj-lt"/>
                <a:ea typeface="맑은 고딕" panose="020B0503020000020004" pitchFamily="50" charset="-127"/>
              </a:endParaRPr>
            </a:p>
          </p:txBody>
        </p:sp>
      </p:grpSp>
      <p:grpSp>
        <p:nvGrpSpPr>
          <p:cNvPr id="141" name="그룹 140"/>
          <p:cNvGrpSpPr/>
          <p:nvPr/>
        </p:nvGrpSpPr>
        <p:grpSpPr>
          <a:xfrm>
            <a:off x="4855704" y="4005064"/>
            <a:ext cx="2042864" cy="1284621"/>
            <a:chOff x="1557400" y="2996952"/>
            <a:chExt cx="2042864" cy="1284621"/>
          </a:xfrm>
        </p:grpSpPr>
        <p:sp>
          <p:nvSpPr>
            <p:cNvPr id="142" name="Text Box 5"/>
            <p:cNvSpPr txBox="1">
              <a:spLocks noChangeArrowheads="1"/>
            </p:cNvSpPr>
            <p:nvPr/>
          </p:nvSpPr>
          <p:spPr bwMode="auto">
            <a:xfrm>
              <a:off x="1619672" y="3492292"/>
              <a:ext cx="1728192" cy="307777"/>
            </a:xfrm>
            <a:prstGeom prst="rect">
              <a:avLst/>
            </a:prstGeom>
            <a:noFill/>
            <a:ln w="9525">
              <a:noFill/>
              <a:miter lim="800000"/>
              <a:headEnd/>
              <a:tailEnd/>
            </a:ln>
          </p:spPr>
          <p:txBody>
            <a:bodyPr wrap="square">
              <a:spAutoFit/>
            </a:bodyPr>
            <a:lstStyle/>
            <a:p>
              <a:pPr algn="ctr">
                <a:defRPr/>
              </a:pPr>
              <a:r>
                <a:rPr lang="en-US" altLang="ko-KR" sz="1400" b="1" dirty="0">
                  <a:solidFill>
                    <a:schemeClr val="bg1"/>
                  </a:solidFill>
                  <a:latin typeface="+mj-lt"/>
                  <a:ea typeface="맑은 고딕" panose="020B0503020000020004" pitchFamily="50" charset="-127"/>
                </a:rPr>
                <a:t>Domain</a:t>
              </a:r>
            </a:p>
          </p:txBody>
        </p:sp>
        <p:sp>
          <p:nvSpPr>
            <p:cNvPr id="143" name="Text Box 11"/>
            <p:cNvSpPr txBox="1">
              <a:spLocks noChangeArrowheads="1"/>
            </p:cNvSpPr>
            <p:nvPr/>
          </p:nvSpPr>
          <p:spPr bwMode="auto">
            <a:xfrm>
              <a:off x="1557400" y="4035352"/>
              <a:ext cx="2042864" cy="246221"/>
            </a:xfrm>
            <a:prstGeom prst="rect">
              <a:avLst/>
            </a:prstGeom>
            <a:noFill/>
            <a:ln w="9525">
              <a:noFill/>
              <a:miter lim="800000"/>
              <a:headEnd/>
              <a:tailEnd/>
            </a:ln>
            <a:effectLst/>
          </p:spPr>
          <p:txBody>
            <a:bodyPr wrap="square" anchor="ctr">
              <a:spAutoFit/>
            </a:bodyPr>
            <a:lstStyle/>
            <a:p>
              <a:pPr algn="ctr">
                <a:lnSpc>
                  <a:spcPts val="1200"/>
                </a:lnSpc>
                <a:defRPr/>
              </a:pPr>
              <a:r>
                <a:rPr lang="en-US" altLang="ko-KR" sz="1100" dirty="0">
                  <a:solidFill>
                    <a:schemeClr val="bg1"/>
                  </a:solidFill>
                  <a:latin typeface="+mj-lt"/>
                  <a:ea typeface="맑은 고딕" pitchFamily="50" charset="-127"/>
                  <a:cs typeface="굴림" pitchFamily="50" charset="-127"/>
                </a:rPr>
                <a:t>Technologies Used</a:t>
              </a:r>
            </a:p>
          </p:txBody>
        </p:sp>
        <p:sp>
          <p:nvSpPr>
            <p:cNvPr id="144" name="TextBox 13"/>
            <p:cNvSpPr txBox="1">
              <a:spLocks noChangeArrowheads="1"/>
            </p:cNvSpPr>
            <p:nvPr/>
          </p:nvSpPr>
          <p:spPr bwMode="auto">
            <a:xfrm>
              <a:off x="2229532" y="2996952"/>
              <a:ext cx="508473" cy="477054"/>
            </a:xfrm>
            <a:prstGeom prst="rect">
              <a:avLst/>
            </a:prstGeom>
            <a:noFill/>
            <a:ln w="9525">
              <a:noFill/>
              <a:miter lim="800000"/>
              <a:headEnd/>
              <a:tailEnd/>
            </a:ln>
          </p:spPr>
          <p:txBody>
            <a:bodyPr wrap="none">
              <a:spAutoFit/>
            </a:bodyPr>
            <a:lstStyle/>
            <a:p>
              <a:pPr algn="ctr"/>
              <a:r>
                <a:rPr lang="en-US" altLang="ko-KR" sz="2500" b="1" dirty="0">
                  <a:solidFill>
                    <a:srgbClr val="F9A1BC"/>
                  </a:solidFill>
                  <a:latin typeface="+mj-lt"/>
                  <a:ea typeface="맑은 고딕" panose="020B0503020000020004" pitchFamily="50" charset="-127"/>
                </a:rPr>
                <a:t>05</a:t>
              </a:r>
              <a:endParaRPr lang="ko-KR" altLang="en-US" sz="2500" b="1" dirty="0">
                <a:solidFill>
                  <a:srgbClr val="F9A1BC"/>
                </a:solidFill>
                <a:latin typeface="+mj-lt"/>
                <a:ea typeface="맑은 고딕" panose="020B0503020000020004" pitchFamily="50" charset="-127"/>
              </a:endParaRPr>
            </a:p>
          </p:txBody>
        </p:sp>
      </p:grpSp>
      <p:sp>
        <p:nvSpPr>
          <p:cNvPr id="146" name="타원 145"/>
          <p:cNvSpPr/>
          <p:nvPr/>
        </p:nvSpPr>
        <p:spPr>
          <a:xfrm>
            <a:off x="6444208" y="5229200"/>
            <a:ext cx="504056" cy="504056"/>
          </a:xfrm>
          <a:prstGeom prst="ellipse">
            <a:avLst/>
          </a:prstGeom>
          <a:solidFill>
            <a:srgbClr val="F23E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sz="3600" dirty="0">
                <a:solidFill>
                  <a:schemeClr val="bg1"/>
                </a:solidFill>
              </a:rPr>
              <a:t>Brief Description (Abstract)</a:t>
            </a:r>
            <a:endParaRPr lang="ko-KR" altLang="en-US" sz="3600" dirty="0">
              <a:solidFill>
                <a:schemeClr val="bg1"/>
              </a:solidFill>
            </a:endParaRPr>
          </a:p>
        </p:txBody>
      </p:sp>
      <p:sp>
        <p:nvSpPr>
          <p:cNvPr id="37" name="내용 개체 틀 36"/>
          <p:cNvSpPr>
            <a:spLocks noGrp="1"/>
          </p:cNvSpPr>
          <p:nvPr>
            <p:ph idx="1"/>
          </p:nvPr>
        </p:nvSpPr>
        <p:spPr/>
        <p:txBody>
          <a:bodyPr>
            <a:normAutofit/>
          </a:bodyPr>
          <a:lstStyle/>
          <a:p>
            <a:pPr>
              <a:buFont typeface="Arial" panose="020B0604020202020204" pitchFamily="34" charset="0"/>
              <a:buChar char="•"/>
            </a:pPr>
            <a:r>
              <a:rPr lang="en-US" altLang="ko-KR" sz="2000" dirty="0"/>
              <a:t>Virtual environments are designed to provide natural, efficient, powerful, and flexible human computer interaction. However, virtual worlds are not well-suited to the standard two-dimensional, keyboard-and-mouse-oriented graphical user interface. This will look at the most prevalent methods for capturing, monitoring, and recognizing many modalities at the same time in order to develop an intelligent human-computer interface for games. Given the wide range of gestures and their importance in building intuitive interfaces, the techniques under consideration concentrate on gestures, while they may be applied to other modalities as well. The methods under consideration are user-independent and do not need huge learning samples. </a:t>
            </a:r>
          </a:p>
          <a:p>
            <a:pPr>
              <a:buFont typeface="Arial" panose="020B0604020202020204" pitchFamily="34" charset="0"/>
              <a:buChar char="•"/>
            </a:pPr>
            <a:endParaRPr lang="en-US" altLang="ko-KR" sz="2000" dirty="0"/>
          </a:p>
          <a:p>
            <a:pPr marL="285750" indent="-285750">
              <a:buFont typeface="Arial" panose="020B0604020202020204" pitchFamily="34" charset="0"/>
              <a:buChar char="•"/>
            </a:pPr>
            <a:r>
              <a:rPr lang="en-US" altLang="ko-KR" sz="2000" dirty="0"/>
              <a:t>In this project, a model is developed that collects user gestures using a camera and uses the open-source free computer vision library OpenCV to convert real-time human motions into keyboard input for video game control.</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B8E4A-55E4-4C11-AD9B-C523601A6EEE}"/>
              </a:ext>
            </a:extLst>
          </p:cNvPr>
          <p:cNvSpPr>
            <a:spLocks noGrp="1"/>
          </p:cNvSpPr>
          <p:nvPr>
            <p:ph type="title"/>
          </p:nvPr>
        </p:nvSpPr>
        <p:spPr/>
        <p:txBody>
          <a:bodyPr>
            <a:normAutofit/>
          </a:bodyPr>
          <a:lstStyle/>
          <a:p>
            <a:r>
              <a:rPr lang="en-IN" sz="3600" dirty="0"/>
              <a:t>Flow Diagram of the proposed model.</a:t>
            </a:r>
          </a:p>
        </p:txBody>
      </p:sp>
      <p:pic>
        <p:nvPicPr>
          <p:cNvPr id="5" name="Content Placeholder 4">
            <a:extLst>
              <a:ext uri="{FF2B5EF4-FFF2-40B4-BE49-F238E27FC236}">
                <a16:creationId xmlns:a16="http://schemas.microsoft.com/office/drawing/2014/main" id="{CBCC892B-240E-4E87-B339-F1252A23610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10260" y="1268413"/>
            <a:ext cx="5963118" cy="5113337"/>
          </a:xfrm>
        </p:spPr>
      </p:pic>
    </p:spTree>
    <p:extLst>
      <p:ext uri="{BB962C8B-B14F-4D97-AF65-F5344CB8AC3E}">
        <p14:creationId xmlns:p14="http://schemas.microsoft.com/office/powerpoint/2010/main" val="26124525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4A2D6-375F-4F02-B4FD-B2BB467CE426}"/>
              </a:ext>
            </a:extLst>
          </p:cNvPr>
          <p:cNvSpPr>
            <a:spLocks noGrp="1"/>
          </p:cNvSpPr>
          <p:nvPr>
            <p:ph type="title"/>
          </p:nvPr>
        </p:nvSpPr>
        <p:spPr/>
        <p:txBody>
          <a:bodyPr>
            <a:normAutofit/>
          </a:bodyPr>
          <a:lstStyle/>
          <a:p>
            <a:r>
              <a:rPr lang="en-IN" sz="3600" dirty="0"/>
              <a:t>Frame Media Pipe Diagram</a:t>
            </a:r>
          </a:p>
        </p:txBody>
      </p:sp>
      <p:pic>
        <p:nvPicPr>
          <p:cNvPr id="5" name="Content Placeholder 4">
            <a:extLst>
              <a:ext uri="{FF2B5EF4-FFF2-40B4-BE49-F238E27FC236}">
                <a16:creationId xmlns:a16="http://schemas.microsoft.com/office/drawing/2014/main" id="{53A466E1-CB26-4943-9042-D830643444B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67531" y="1556792"/>
            <a:ext cx="8008938" cy="4543910"/>
          </a:xfrm>
        </p:spPr>
      </p:pic>
    </p:spTree>
    <p:extLst>
      <p:ext uri="{BB962C8B-B14F-4D97-AF65-F5344CB8AC3E}">
        <p14:creationId xmlns:p14="http://schemas.microsoft.com/office/powerpoint/2010/main" val="21317193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7A4A7-3401-4062-994D-D73ABB31FD45}"/>
              </a:ext>
            </a:extLst>
          </p:cNvPr>
          <p:cNvSpPr>
            <a:spLocks noGrp="1"/>
          </p:cNvSpPr>
          <p:nvPr>
            <p:ph type="title"/>
          </p:nvPr>
        </p:nvSpPr>
        <p:spPr/>
        <p:txBody>
          <a:bodyPr>
            <a:normAutofit/>
          </a:bodyPr>
          <a:lstStyle/>
          <a:p>
            <a:r>
              <a:rPr lang="en-IN" sz="3600" dirty="0"/>
              <a:t>Expected Result</a:t>
            </a:r>
          </a:p>
        </p:txBody>
      </p:sp>
      <p:sp>
        <p:nvSpPr>
          <p:cNvPr id="8" name="TextBox 7">
            <a:extLst>
              <a:ext uri="{FF2B5EF4-FFF2-40B4-BE49-F238E27FC236}">
                <a16:creationId xmlns:a16="http://schemas.microsoft.com/office/drawing/2014/main" id="{BED467DA-0078-48D7-A87B-034C17E21E45}"/>
              </a:ext>
            </a:extLst>
          </p:cNvPr>
          <p:cNvSpPr txBox="1"/>
          <p:nvPr/>
        </p:nvSpPr>
        <p:spPr>
          <a:xfrm>
            <a:off x="395536" y="2492896"/>
            <a:ext cx="3600400" cy="3672408"/>
          </a:xfrm>
          <a:prstGeom prst="rect">
            <a:avLst/>
          </a:prstGeom>
          <a:noFill/>
        </p:spPr>
        <p:txBody>
          <a:bodyPr wrap="square" rtlCol="0">
            <a:spAutoFit/>
          </a:bodyPr>
          <a:lstStyle/>
          <a:p>
            <a:endParaRPr lang="en-IN" dirty="0"/>
          </a:p>
        </p:txBody>
      </p:sp>
      <p:sp>
        <p:nvSpPr>
          <p:cNvPr id="9" name="TextBox 8">
            <a:extLst>
              <a:ext uri="{FF2B5EF4-FFF2-40B4-BE49-F238E27FC236}">
                <a16:creationId xmlns:a16="http://schemas.microsoft.com/office/drawing/2014/main" id="{BDBD987B-8809-48FA-9105-D2A2D3336D03}"/>
              </a:ext>
            </a:extLst>
          </p:cNvPr>
          <p:cNvSpPr txBox="1"/>
          <p:nvPr/>
        </p:nvSpPr>
        <p:spPr>
          <a:xfrm>
            <a:off x="5139426" y="2492896"/>
            <a:ext cx="3600400" cy="3672408"/>
          </a:xfrm>
          <a:prstGeom prst="rect">
            <a:avLst/>
          </a:prstGeom>
          <a:noFill/>
        </p:spPr>
        <p:txBody>
          <a:bodyPr wrap="square" rtlCol="0">
            <a:spAutoFit/>
          </a:bodyPr>
          <a:lstStyle/>
          <a:p>
            <a:endParaRPr lang="en-IN" dirty="0"/>
          </a:p>
        </p:txBody>
      </p:sp>
      <p:sp>
        <p:nvSpPr>
          <p:cNvPr id="10" name="TextBox 9">
            <a:extLst>
              <a:ext uri="{FF2B5EF4-FFF2-40B4-BE49-F238E27FC236}">
                <a16:creationId xmlns:a16="http://schemas.microsoft.com/office/drawing/2014/main" id="{EBC4F0B1-7D07-42AE-AC62-4E7D584D1277}"/>
              </a:ext>
            </a:extLst>
          </p:cNvPr>
          <p:cNvSpPr txBox="1"/>
          <p:nvPr/>
        </p:nvSpPr>
        <p:spPr>
          <a:xfrm>
            <a:off x="683568" y="1424283"/>
            <a:ext cx="2736304" cy="523220"/>
          </a:xfrm>
          <a:prstGeom prst="rect">
            <a:avLst/>
          </a:prstGeom>
          <a:noFill/>
        </p:spPr>
        <p:txBody>
          <a:bodyPr wrap="square" rtlCol="0">
            <a:spAutoFit/>
          </a:bodyPr>
          <a:lstStyle/>
          <a:p>
            <a:pPr algn="ctr"/>
            <a:r>
              <a:rPr lang="en-IN" dirty="0"/>
              <a:t> </a:t>
            </a:r>
            <a:r>
              <a:rPr lang="en-IN" b="1" dirty="0">
                <a:solidFill>
                  <a:schemeClr val="bg1"/>
                </a:solidFill>
              </a:rPr>
              <a:t> </a:t>
            </a:r>
            <a:r>
              <a:rPr lang="en-IN" sz="2800" b="1" dirty="0">
                <a:solidFill>
                  <a:schemeClr val="bg1"/>
                </a:solidFill>
              </a:rPr>
              <a:t>Gameplay</a:t>
            </a:r>
            <a:endParaRPr lang="en-IN" sz="2800" b="1" dirty="0"/>
          </a:p>
        </p:txBody>
      </p:sp>
      <p:sp>
        <p:nvSpPr>
          <p:cNvPr id="11" name="TextBox 10">
            <a:extLst>
              <a:ext uri="{FF2B5EF4-FFF2-40B4-BE49-F238E27FC236}">
                <a16:creationId xmlns:a16="http://schemas.microsoft.com/office/drawing/2014/main" id="{6990D346-5528-41E3-B753-7591D0206352}"/>
              </a:ext>
            </a:extLst>
          </p:cNvPr>
          <p:cNvSpPr txBox="1"/>
          <p:nvPr/>
        </p:nvSpPr>
        <p:spPr>
          <a:xfrm>
            <a:off x="4572000" y="1424283"/>
            <a:ext cx="3888432" cy="523220"/>
          </a:xfrm>
          <a:prstGeom prst="rect">
            <a:avLst/>
          </a:prstGeom>
          <a:noFill/>
        </p:spPr>
        <p:txBody>
          <a:bodyPr wrap="square" rtlCol="0">
            <a:spAutoFit/>
          </a:bodyPr>
          <a:lstStyle/>
          <a:p>
            <a:pPr algn="ctr"/>
            <a:r>
              <a:rPr lang="en-IN" dirty="0"/>
              <a:t> </a:t>
            </a:r>
            <a:r>
              <a:rPr lang="en-IN" b="1" dirty="0">
                <a:solidFill>
                  <a:schemeClr val="bg1"/>
                </a:solidFill>
              </a:rPr>
              <a:t> </a:t>
            </a:r>
            <a:r>
              <a:rPr lang="en-IN" sz="2800" b="1" dirty="0">
                <a:solidFill>
                  <a:schemeClr val="bg1"/>
                </a:solidFill>
              </a:rPr>
              <a:t>Motion Pose (is Running)</a:t>
            </a:r>
            <a:endParaRPr lang="en-IN" sz="2800" b="1" dirty="0"/>
          </a:p>
        </p:txBody>
      </p:sp>
      <p:pic>
        <p:nvPicPr>
          <p:cNvPr id="4" name="Picture 3">
            <a:extLst>
              <a:ext uri="{FF2B5EF4-FFF2-40B4-BE49-F238E27FC236}">
                <a16:creationId xmlns:a16="http://schemas.microsoft.com/office/drawing/2014/main" id="{1EE93DB1-6584-480F-9627-381B093719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5626" y="2657126"/>
            <a:ext cx="3048000" cy="2882900"/>
          </a:xfrm>
          <a:prstGeom prst="rect">
            <a:avLst/>
          </a:prstGeom>
        </p:spPr>
      </p:pic>
      <p:pic>
        <p:nvPicPr>
          <p:cNvPr id="6" name="Picture 5">
            <a:extLst>
              <a:ext uri="{FF2B5EF4-FFF2-40B4-BE49-F238E27FC236}">
                <a16:creationId xmlns:a16="http://schemas.microsoft.com/office/drawing/2014/main" id="{7D737936-0DB0-4C1C-B189-7575E95A25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374" y="2515690"/>
            <a:ext cx="3024336" cy="3024336"/>
          </a:xfrm>
          <a:prstGeom prst="rect">
            <a:avLst/>
          </a:prstGeom>
        </p:spPr>
      </p:pic>
    </p:spTree>
    <p:extLst>
      <p:ext uri="{BB962C8B-B14F-4D97-AF65-F5344CB8AC3E}">
        <p14:creationId xmlns:p14="http://schemas.microsoft.com/office/powerpoint/2010/main" val="3397738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7A4A7-3401-4062-994D-D73ABB31FD45}"/>
              </a:ext>
            </a:extLst>
          </p:cNvPr>
          <p:cNvSpPr>
            <a:spLocks noGrp="1"/>
          </p:cNvSpPr>
          <p:nvPr>
            <p:ph type="title"/>
          </p:nvPr>
        </p:nvSpPr>
        <p:spPr/>
        <p:txBody>
          <a:bodyPr>
            <a:normAutofit/>
          </a:bodyPr>
          <a:lstStyle/>
          <a:p>
            <a:r>
              <a:rPr lang="en-IN" sz="3600" dirty="0"/>
              <a:t>Expected Result</a:t>
            </a:r>
          </a:p>
        </p:txBody>
      </p:sp>
      <p:sp>
        <p:nvSpPr>
          <p:cNvPr id="8" name="TextBox 7">
            <a:extLst>
              <a:ext uri="{FF2B5EF4-FFF2-40B4-BE49-F238E27FC236}">
                <a16:creationId xmlns:a16="http://schemas.microsoft.com/office/drawing/2014/main" id="{BED467DA-0078-48D7-A87B-034C17E21E45}"/>
              </a:ext>
            </a:extLst>
          </p:cNvPr>
          <p:cNvSpPr txBox="1"/>
          <p:nvPr/>
        </p:nvSpPr>
        <p:spPr>
          <a:xfrm>
            <a:off x="395536" y="2492896"/>
            <a:ext cx="3600400" cy="3672408"/>
          </a:xfrm>
          <a:prstGeom prst="rect">
            <a:avLst/>
          </a:prstGeom>
          <a:noFill/>
        </p:spPr>
        <p:txBody>
          <a:bodyPr wrap="square" rtlCol="0">
            <a:spAutoFit/>
          </a:bodyPr>
          <a:lstStyle/>
          <a:p>
            <a:endParaRPr lang="en-IN" dirty="0"/>
          </a:p>
        </p:txBody>
      </p:sp>
      <p:sp>
        <p:nvSpPr>
          <p:cNvPr id="9" name="TextBox 8">
            <a:extLst>
              <a:ext uri="{FF2B5EF4-FFF2-40B4-BE49-F238E27FC236}">
                <a16:creationId xmlns:a16="http://schemas.microsoft.com/office/drawing/2014/main" id="{BDBD987B-8809-48FA-9105-D2A2D3336D03}"/>
              </a:ext>
            </a:extLst>
          </p:cNvPr>
          <p:cNvSpPr txBox="1"/>
          <p:nvPr/>
        </p:nvSpPr>
        <p:spPr>
          <a:xfrm>
            <a:off x="5139426" y="2492896"/>
            <a:ext cx="3600400" cy="3672408"/>
          </a:xfrm>
          <a:prstGeom prst="rect">
            <a:avLst/>
          </a:prstGeom>
          <a:noFill/>
        </p:spPr>
        <p:txBody>
          <a:bodyPr wrap="square" rtlCol="0">
            <a:spAutoFit/>
          </a:bodyPr>
          <a:lstStyle/>
          <a:p>
            <a:endParaRPr lang="en-IN" dirty="0"/>
          </a:p>
        </p:txBody>
      </p:sp>
      <p:sp>
        <p:nvSpPr>
          <p:cNvPr id="10" name="TextBox 9">
            <a:extLst>
              <a:ext uri="{FF2B5EF4-FFF2-40B4-BE49-F238E27FC236}">
                <a16:creationId xmlns:a16="http://schemas.microsoft.com/office/drawing/2014/main" id="{EBC4F0B1-7D07-42AE-AC62-4E7D584D1277}"/>
              </a:ext>
            </a:extLst>
          </p:cNvPr>
          <p:cNvSpPr txBox="1"/>
          <p:nvPr/>
        </p:nvSpPr>
        <p:spPr>
          <a:xfrm>
            <a:off x="683568" y="1424283"/>
            <a:ext cx="2736304" cy="523220"/>
          </a:xfrm>
          <a:prstGeom prst="rect">
            <a:avLst/>
          </a:prstGeom>
          <a:noFill/>
        </p:spPr>
        <p:txBody>
          <a:bodyPr wrap="square" rtlCol="0">
            <a:spAutoFit/>
          </a:bodyPr>
          <a:lstStyle/>
          <a:p>
            <a:pPr algn="ctr"/>
            <a:r>
              <a:rPr lang="en-IN" dirty="0"/>
              <a:t> </a:t>
            </a:r>
            <a:r>
              <a:rPr lang="en-IN" b="1" dirty="0">
                <a:solidFill>
                  <a:schemeClr val="bg1"/>
                </a:solidFill>
              </a:rPr>
              <a:t> </a:t>
            </a:r>
            <a:r>
              <a:rPr lang="en-IN" sz="2800" b="1" dirty="0">
                <a:solidFill>
                  <a:schemeClr val="bg1"/>
                </a:solidFill>
              </a:rPr>
              <a:t>Gameplay</a:t>
            </a:r>
            <a:endParaRPr lang="en-IN" sz="2800" b="1" dirty="0"/>
          </a:p>
        </p:txBody>
      </p:sp>
      <p:sp>
        <p:nvSpPr>
          <p:cNvPr id="11" name="TextBox 10">
            <a:extLst>
              <a:ext uri="{FF2B5EF4-FFF2-40B4-BE49-F238E27FC236}">
                <a16:creationId xmlns:a16="http://schemas.microsoft.com/office/drawing/2014/main" id="{6990D346-5528-41E3-B753-7591D0206352}"/>
              </a:ext>
            </a:extLst>
          </p:cNvPr>
          <p:cNvSpPr txBox="1"/>
          <p:nvPr/>
        </p:nvSpPr>
        <p:spPr>
          <a:xfrm>
            <a:off x="4572000" y="1424283"/>
            <a:ext cx="3888432" cy="523220"/>
          </a:xfrm>
          <a:prstGeom prst="rect">
            <a:avLst/>
          </a:prstGeom>
          <a:noFill/>
        </p:spPr>
        <p:txBody>
          <a:bodyPr wrap="square" rtlCol="0">
            <a:spAutoFit/>
          </a:bodyPr>
          <a:lstStyle/>
          <a:p>
            <a:pPr algn="ctr"/>
            <a:r>
              <a:rPr lang="en-IN" dirty="0"/>
              <a:t> </a:t>
            </a:r>
            <a:r>
              <a:rPr lang="en-IN" b="1" dirty="0">
                <a:solidFill>
                  <a:schemeClr val="bg1"/>
                </a:solidFill>
              </a:rPr>
              <a:t> </a:t>
            </a:r>
            <a:r>
              <a:rPr lang="en-IN" sz="2800" b="1" dirty="0">
                <a:solidFill>
                  <a:schemeClr val="bg1"/>
                </a:solidFill>
              </a:rPr>
              <a:t>Motion Pose (is Jumping)</a:t>
            </a:r>
            <a:endParaRPr lang="en-IN" sz="2800" b="1" dirty="0"/>
          </a:p>
        </p:txBody>
      </p:sp>
      <p:pic>
        <p:nvPicPr>
          <p:cNvPr id="5" name="Picture 4">
            <a:extLst>
              <a:ext uri="{FF2B5EF4-FFF2-40B4-BE49-F238E27FC236}">
                <a16:creationId xmlns:a16="http://schemas.microsoft.com/office/drawing/2014/main" id="{B6AD88E1-4CC5-490D-ABCA-AD46E36934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1551" y="2852936"/>
            <a:ext cx="3328370" cy="1872208"/>
          </a:xfrm>
          <a:prstGeom prst="rect">
            <a:avLst/>
          </a:prstGeom>
        </p:spPr>
      </p:pic>
      <p:pic>
        <p:nvPicPr>
          <p:cNvPr id="7" name="Picture 6">
            <a:extLst>
              <a:ext uri="{FF2B5EF4-FFF2-40B4-BE49-F238E27FC236}">
                <a16:creationId xmlns:a16="http://schemas.microsoft.com/office/drawing/2014/main" id="{8AA0BAA0-72BE-44C7-A270-80D6167F462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35665" y="2487924"/>
            <a:ext cx="2607921" cy="3336865"/>
          </a:xfrm>
          <a:prstGeom prst="rect">
            <a:avLst/>
          </a:prstGeom>
        </p:spPr>
      </p:pic>
    </p:spTree>
    <p:extLst>
      <p:ext uri="{BB962C8B-B14F-4D97-AF65-F5344CB8AC3E}">
        <p14:creationId xmlns:p14="http://schemas.microsoft.com/office/powerpoint/2010/main" val="17361722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7A4A7-3401-4062-994D-D73ABB31FD45}"/>
              </a:ext>
            </a:extLst>
          </p:cNvPr>
          <p:cNvSpPr>
            <a:spLocks noGrp="1"/>
          </p:cNvSpPr>
          <p:nvPr>
            <p:ph type="title"/>
          </p:nvPr>
        </p:nvSpPr>
        <p:spPr/>
        <p:txBody>
          <a:bodyPr>
            <a:normAutofit/>
          </a:bodyPr>
          <a:lstStyle/>
          <a:p>
            <a:r>
              <a:rPr lang="en-IN" sz="3600" dirty="0"/>
              <a:t>Expected Result</a:t>
            </a:r>
          </a:p>
        </p:txBody>
      </p:sp>
      <p:sp>
        <p:nvSpPr>
          <p:cNvPr id="8" name="TextBox 7">
            <a:extLst>
              <a:ext uri="{FF2B5EF4-FFF2-40B4-BE49-F238E27FC236}">
                <a16:creationId xmlns:a16="http://schemas.microsoft.com/office/drawing/2014/main" id="{BED467DA-0078-48D7-A87B-034C17E21E45}"/>
              </a:ext>
            </a:extLst>
          </p:cNvPr>
          <p:cNvSpPr txBox="1"/>
          <p:nvPr/>
        </p:nvSpPr>
        <p:spPr>
          <a:xfrm>
            <a:off x="395536" y="2492896"/>
            <a:ext cx="3600400" cy="3672408"/>
          </a:xfrm>
          <a:prstGeom prst="rect">
            <a:avLst/>
          </a:prstGeom>
          <a:noFill/>
        </p:spPr>
        <p:txBody>
          <a:bodyPr wrap="square" rtlCol="0">
            <a:spAutoFit/>
          </a:bodyPr>
          <a:lstStyle/>
          <a:p>
            <a:endParaRPr lang="en-IN" dirty="0"/>
          </a:p>
        </p:txBody>
      </p:sp>
      <p:sp>
        <p:nvSpPr>
          <p:cNvPr id="9" name="TextBox 8">
            <a:extLst>
              <a:ext uri="{FF2B5EF4-FFF2-40B4-BE49-F238E27FC236}">
                <a16:creationId xmlns:a16="http://schemas.microsoft.com/office/drawing/2014/main" id="{BDBD987B-8809-48FA-9105-D2A2D3336D03}"/>
              </a:ext>
            </a:extLst>
          </p:cNvPr>
          <p:cNvSpPr txBox="1"/>
          <p:nvPr/>
        </p:nvSpPr>
        <p:spPr>
          <a:xfrm>
            <a:off x="5139426" y="2492896"/>
            <a:ext cx="3600400" cy="3672408"/>
          </a:xfrm>
          <a:prstGeom prst="rect">
            <a:avLst/>
          </a:prstGeom>
          <a:noFill/>
        </p:spPr>
        <p:txBody>
          <a:bodyPr wrap="square" rtlCol="0">
            <a:spAutoFit/>
          </a:bodyPr>
          <a:lstStyle/>
          <a:p>
            <a:endParaRPr lang="en-IN" dirty="0"/>
          </a:p>
        </p:txBody>
      </p:sp>
      <p:sp>
        <p:nvSpPr>
          <p:cNvPr id="10" name="TextBox 9">
            <a:extLst>
              <a:ext uri="{FF2B5EF4-FFF2-40B4-BE49-F238E27FC236}">
                <a16:creationId xmlns:a16="http://schemas.microsoft.com/office/drawing/2014/main" id="{EBC4F0B1-7D07-42AE-AC62-4E7D584D1277}"/>
              </a:ext>
            </a:extLst>
          </p:cNvPr>
          <p:cNvSpPr txBox="1"/>
          <p:nvPr/>
        </p:nvSpPr>
        <p:spPr>
          <a:xfrm>
            <a:off x="683568" y="1424283"/>
            <a:ext cx="2736304" cy="523220"/>
          </a:xfrm>
          <a:prstGeom prst="rect">
            <a:avLst/>
          </a:prstGeom>
          <a:noFill/>
        </p:spPr>
        <p:txBody>
          <a:bodyPr wrap="square" rtlCol="0">
            <a:spAutoFit/>
          </a:bodyPr>
          <a:lstStyle/>
          <a:p>
            <a:pPr algn="ctr"/>
            <a:r>
              <a:rPr lang="en-IN" dirty="0"/>
              <a:t> </a:t>
            </a:r>
            <a:r>
              <a:rPr lang="en-IN" b="1" dirty="0">
                <a:solidFill>
                  <a:schemeClr val="bg1"/>
                </a:solidFill>
              </a:rPr>
              <a:t> </a:t>
            </a:r>
            <a:r>
              <a:rPr lang="en-IN" sz="2800" b="1" dirty="0">
                <a:solidFill>
                  <a:schemeClr val="bg1"/>
                </a:solidFill>
              </a:rPr>
              <a:t>Gameplay</a:t>
            </a:r>
            <a:endParaRPr lang="en-IN" sz="2800" b="1" dirty="0"/>
          </a:p>
        </p:txBody>
      </p:sp>
      <p:sp>
        <p:nvSpPr>
          <p:cNvPr id="11" name="TextBox 10">
            <a:extLst>
              <a:ext uri="{FF2B5EF4-FFF2-40B4-BE49-F238E27FC236}">
                <a16:creationId xmlns:a16="http://schemas.microsoft.com/office/drawing/2014/main" id="{6990D346-5528-41E3-B753-7591D0206352}"/>
              </a:ext>
            </a:extLst>
          </p:cNvPr>
          <p:cNvSpPr txBox="1"/>
          <p:nvPr/>
        </p:nvSpPr>
        <p:spPr>
          <a:xfrm>
            <a:off x="4572000" y="1424283"/>
            <a:ext cx="3888432" cy="523220"/>
          </a:xfrm>
          <a:prstGeom prst="rect">
            <a:avLst/>
          </a:prstGeom>
          <a:noFill/>
        </p:spPr>
        <p:txBody>
          <a:bodyPr wrap="square" rtlCol="0">
            <a:spAutoFit/>
          </a:bodyPr>
          <a:lstStyle/>
          <a:p>
            <a:pPr algn="ctr"/>
            <a:r>
              <a:rPr lang="en-IN" dirty="0"/>
              <a:t> </a:t>
            </a:r>
            <a:r>
              <a:rPr lang="en-IN" b="1" dirty="0">
                <a:solidFill>
                  <a:schemeClr val="bg1"/>
                </a:solidFill>
              </a:rPr>
              <a:t> </a:t>
            </a:r>
            <a:r>
              <a:rPr lang="en-IN" sz="2800" b="1" dirty="0">
                <a:solidFill>
                  <a:schemeClr val="bg1"/>
                </a:solidFill>
              </a:rPr>
              <a:t>Motion Pose (is Shooting)</a:t>
            </a:r>
            <a:endParaRPr lang="en-IN" sz="2800" b="1" dirty="0"/>
          </a:p>
        </p:txBody>
      </p:sp>
      <p:pic>
        <p:nvPicPr>
          <p:cNvPr id="5" name="Picture 4">
            <a:extLst>
              <a:ext uri="{FF2B5EF4-FFF2-40B4-BE49-F238E27FC236}">
                <a16:creationId xmlns:a16="http://schemas.microsoft.com/office/drawing/2014/main" id="{72EE203E-371B-4DAB-B73A-8665896904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764" y="2506307"/>
            <a:ext cx="3185369" cy="2777642"/>
          </a:xfrm>
          <a:prstGeom prst="rect">
            <a:avLst/>
          </a:prstGeom>
        </p:spPr>
      </p:pic>
      <p:pic>
        <p:nvPicPr>
          <p:cNvPr id="7" name="Picture 6">
            <a:extLst>
              <a:ext uri="{FF2B5EF4-FFF2-40B4-BE49-F238E27FC236}">
                <a16:creationId xmlns:a16="http://schemas.microsoft.com/office/drawing/2014/main" id="{BE1653C5-A9F9-430E-94FF-B44BDA87BB2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64088" y="2487924"/>
            <a:ext cx="2945793" cy="2945793"/>
          </a:xfrm>
          <a:prstGeom prst="rect">
            <a:avLst/>
          </a:prstGeom>
        </p:spPr>
      </p:pic>
    </p:spTree>
    <p:extLst>
      <p:ext uri="{BB962C8B-B14F-4D97-AF65-F5344CB8AC3E}">
        <p14:creationId xmlns:p14="http://schemas.microsoft.com/office/powerpoint/2010/main" val="12846199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Box 9"/>
          <p:cNvSpPr txBox="1">
            <a:spLocks noChangeArrowheads="1"/>
          </p:cNvSpPr>
          <p:nvPr/>
        </p:nvSpPr>
        <p:spPr bwMode="auto">
          <a:xfrm>
            <a:off x="5724127" y="1290069"/>
            <a:ext cx="2520933" cy="308392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L="457200" marR="0" indent="-457200" fontAlgn="base">
              <a:lnSpc>
                <a:spcPct val="200000"/>
              </a:lnSpc>
              <a:spcBef>
                <a:spcPct val="0"/>
              </a:spcBef>
              <a:spcAft>
                <a:spcPct val="0"/>
              </a:spcAft>
              <a:buClrTx/>
              <a:buSzTx/>
              <a:buFont typeface="+mj-lt"/>
              <a:buAutoNum type="arabicPeriod"/>
              <a:tabLst/>
            </a:pPr>
            <a:r>
              <a:rPr kumimoji="1" lang="en-US" altLang="ko-KR" sz="2000" b="1" dirty="0">
                <a:solidFill>
                  <a:schemeClr val="bg1"/>
                </a:solidFill>
                <a:ea typeface="맑은 고딕" panose="020B0503020000020004" pitchFamily="50" charset="-127"/>
                <a:cs typeface="굴림" pitchFamily="50" charset="-127"/>
              </a:rPr>
              <a:t>4 GB of Ram </a:t>
            </a:r>
          </a:p>
          <a:p>
            <a:pPr marL="457200" marR="0" indent="-457200" fontAlgn="base">
              <a:lnSpc>
                <a:spcPct val="200000"/>
              </a:lnSpc>
              <a:spcBef>
                <a:spcPct val="0"/>
              </a:spcBef>
              <a:spcAft>
                <a:spcPct val="0"/>
              </a:spcAft>
              <a:buClrTx/>
              <a:buSzTx/>
              <a:buFont typeface="+mj-lt"/>
              <a:buAutoNum type="arabicPeriod"/>
              <a:tabLst/>
            </a:pPr>
            <a:r>
              <a:rPr kumimoji="1" lang="en-US" altLang="ko-KR" sz="2000" b="1" dirty="0">
                <a:solidFill>
                  <a:schemeClr val="bg1"/>
                </a:solidFill>
                <a:ea typeface="맑은 고딕" panose="020B0503020000020004" pitchFamily="50" charset="-127"/>
                <a:cs typeface="굴림" pitchFamily="50" charset="-127"/>
              </a:rPr>
              <a:t>i5 processor</a:t>
            </a:r>
          </a:p>
          <a:p>
            <a:pPr marL="457200" marR="0" indent="-457200" fontAlgn="base">
              <a:lnSpc>
                <a:spcPct val="200000"/>
              </a:lnSpc>
              <a:spcBef>
                <a:spcPct val="0"/>
              </a:spcBef>
              <a:spcAft>
                <a:spcPct val="0"/>
              </a:spcAft>
              <a:buClrTx/>
              <a:buSzTx/>
              <a:buFont typeface="+mj-lt"/>
              <a:buAutoNum type="arabicPeriod"/>
              <a:tabLst/>
            </a:pPr>
            <a:r>
              <a:rPr kumimoji="1" lang="en-US" altLang="ko-KR" sz="2000" b="1" dirty="0">
                <a:solidFill>
                  <a:schemeClr val="bg1"/>
                </a:solidFill>
                <a:ea typeface="맑은 고딕" panose="020B0503020000020004" pitchFamily="50" charset="-127"/>
                <a:cs typeface="굴림" pitchFamily="50" charset="-127"/>
              </a:rPr>
              <a:t>Any GPU</a:t>
            </a:r>
          </a:p>
          <a:p>
            <a:pPr marL="457200" marR="0" indent="-457200" fontAlgn="base">
              <a:lnSpc>
                <a:spcPct val="200000"/>
              </a:lnSpc>
              <a:spcBef>
                <a:spcPct val="0"/>
              </a:spcBef>
              <a:spcAft>
                <a:spcPct val="0"/>
              </a:spcAft>
              <a:buClrTx/>
              <a:buSzTx/>
              <a:buFont typeface="+mj-lt"/>
              <a:buAutoNum type="arabicPeriod"/>
              <a:tabLst/>
            </a:pPr>
            <a:r>
              <a:rPr kumimoji="1" lang="en-US" altLang="ko-KR" sz="2000" b="1" dirty="0">
                <a:solidFill>
                  <a:schemeClr val="bg1"/>
                </a:solidFill>
                <a:ea typeface="맑은 고딕" panose="020B0503020000020004" pitchFamily="50" charset="-127"/>
                <a:cs typeface="굴림" pitchFamily="50" charset="-127"/>
              </a:rPr>
              <a:t>Windows/Linux</a:t>
            </a:r>
          </a:p>
          <a:p>
            <a:pPr marL="457200" indent="-457200" algn="ctr" fontAlgn="base">
              <a:lnSpc>
                <a:spcPct val="200000"/>
              </a:lnSpc>
              <a:spcBef>
                <a:spcPct val="0"/>
              </a:spcBef>
              <a:spcAft>
                <a:spcPct val="0"/>
              </a:spcAft>
              <a:buFont typeface="+mj-lt"/>
              <a:buAutoNum type="arabicPeriod"/>
            </a:pPr>
            <a:endParaRPr kumimoji="1" lang="en-US" altLang="ko-KR" sz="2000" b="1" dirty="0">
              <a:solidFill>
                <a:schemeClr val="bg1"/>
              </a:solidFill>
              <a:ea typeface="맑은 고딕" panose="020B0503020000020004" pitchFamily="50" charset="-127"/>
              <a:cs typeface="굴림" pitchFamily="50" charset="-127"/>
            </a:endParaRPr>
          </a:p>
        </p:txBody>
      </p:sp>
      <p:sp>
        <p:nvSpPr>
          <p:cNvPr id="13" name="타원 12"/>
          <p:cNvSpPr/>
          <p:nvPr/>
        </p:nvSpPr>
        <p:spPr>
          <a:xfrm>
            <a:off x="1347664" y="1052736"/>
            <a:ext cx="2792288" cy="2792288"/>
          </a:xfrm>
          <a:prstGeom prst="ellipse">
            <a:avLst/>
          </a:prstGeom>
          <a:solidFill>
            <a:srgbClr val="000000">
              <a:alpha val="10196"/>
            </a:srgbClr>
          </a:solidFill>
          <a:ln>
            <a:solidFill>
              <a:srgbClr val="F23E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mj-lt"/>
            </a:endParaRPr>
          </a:p>
        </p:txBody>
      </p:sp>
      <p:sp>
        <p:nvSpPr>
          <p:cNvPr id="15" name="타원 14"/>
          <p:cNvSpPr/>
          <p:nvPr/>
        </p:nvSpPr>
        <p:spPr>
          <a:xfrm>
            <a:off x="1547664" y="1176958"/>
            <a:ext cx="504056" cy="504056"/>
          </a:xfrm>
          <a:prstGeom prst="ellipse">
            <a:avLst/>
          </a:prstGeom>
          <a:solidFill>
            <a:srgbClr val="8C35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grpSp>
        <p:nvGrpSpPr>
          <p:cNvPr id="2" name="그룹 1"/>
          <p:cNvGrpSpPr/>
          <p:nvPr/>
        </p:nvGrpSpPr>
        <p:grpSpPr>
          <a:xfrm>
            <a:off x="898939" y="1805236"/>
            <a:ext cx="3690410" cy="1149905"/>
            <a:chOff x="898939" y="1805236"/>
            <a:chExt cx="3690410" cy="1149905"/>
          </a:xfrm>
        </p:grpSpPr>
        <p:sp>
          <p:nvSpPr>
            <p:cNvPr id="20" name="Text Box 5"/>
            <p:cNvSpPr txBox="1">
              <a:spLocks noChangeArrowheads="1"/>
            </p:cNvSpPr>
            <p:nvPr/>
          </p:nvSpPr>
          <p:spPr bwMode="auto">
            <a:xfrm>
              <a:off x="1320948" y="2373287"/>
              <a:ext cx="2880320" cy="46166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algn="ctr" fontAlgn="base">
                <a:spcBef>
                  <a:spcPct val="0"/>
                </a:spcBef>
                <a:spcAft>
                  <a:spcPct val="0"/>
                </a:spcAft>
              </a:pPr>
              <a:r>
                <a:rPr kumimoji="1" lang="en-US" altLang="ko-KR" sz="2400" b="1" dirty="0">
                  <a:solidFill>
                    <a:schemeClr val="bg1"/>
                  </a:solidFill>
                  <a:latin typeface="+mj-lt"/>
                  <a:ea typeface="맑은 고딕" panose="020B0503020000020004" pitchFamily="50" charset="-127"/>
                  <a:cs typeface="굴림" pitchFamily="50" charset="-127"/>
                </a:rPr>
                <a:t>Requirements</a:t>
              </a:r>
            </a:p>
          </p:txBody>
        </p:sp>
        <p:sp>
          <p:nvSpPr>
            <p:cNvPr id="14" name="직사각형 13"/>
            <p:cNvSpPr/>
            <p:nvPr/>
          </p:nvSpPr>
          <p:spPr>
            <a:xfrm>
              <a:off x="1331045" y="2708920"/>
              <a:ext cx="2737495" cy="246221"/>
            </a:xfrm>
            <a:prstGeom prst="rect">
              <a:avLst/>
            </a:prstGeom>
            <a:noFill/>
          </p:spPr>
          <p:txBody>
            <a:bodyPr wrap="square">
              <a:spAutoFit/>
            </a:bodyPr>
            <a:lstStyle/>
            <a:p>
              <a:pPr lvl="0" algn="ctr">
                <a:lnSpc>
                  <a:spcPts val="1200"/>
                </a:lnSpc>
                <a:defRPr/>
              </a:pPr>
              <a:endParaRPr lang="en-US" altLang="ko-KR" sz="1100" dirty="0">
                <a:solidFill>
                  <a:schemeClr val="bg1"/>
                </a:solidFill>
                <a:latin typeface="+mj-lt"/>
                <a:ea typeface="맑은 고딕" pitchFamily="50" charset="-127"/>
                <a:cs typeface="굴림" pitchFamily="50" charset="-127"/>
              </a:endParaRPr>
            </a:p>
          </p:txBody>
        </p:sp>
        <p:sp>
          <p:nvSpPr>
            <p:cNvPr id="19" name="Text Box 4"/>
            <p:cNvSpPr txBox="1">
              <a:spLocks noChangeArrowheads="1"/>
            </p:cNvSpPr>
            <p:nvPr/>
          </p:nvSpPr>
          <p:spPr bwMode="auto">
            <a:xfrm>
              <a:off x="898939" y="1805236"/>
              <a:ext cx="3690410" cy="584775"/>
            </a:xfrm>
            <a:prstGeom prst="rect">
              <a:avLst/>
            </a:prstGeom>
            <a:noFill/>
            <a:ln w="38100">
              <a:noFill/>
              <a:miter lim="800000"/>
              <a:headEnd/>
              <a:tailEnd/>
            </a:ln>
            <a:effectLst/>
          </p:spPr>
          <p:txBody>
            <a:bodyPr vert="horz" wrap="square" lIns="91440" tIns="45720" rIns="91440" bIns="45720" numCol="1" anchor="t" anchorCtr="0" compatLnSpc="1">
              <a:prstTxWarp prst="textNoShape">
                <a:avLst/>
              </a:prstTxWarp>
              <a:spAutoFit/>
            </a:bodyPr>
            <a:lstStyle/>
            <a:p>
              <a:pPr algn="ctr" fontAlgn="base">
                <a:spcBef>
                  <a:spcPct val="0"/>
                </a:spcBef>
                <a:spcAft>
                  <a:spcPct val="0"/>
                </a:spcAft>
              </a:pPr>
              <a:r>
                <a:rPr kumimoji="1" lang="en-US" altLang="ko-KR" sz="3200" b="1" dirty="0">
                  <a:solidFill>
                    <a:schemeClr val="bg1"/>
                  </a:solidFill>
                  <a:latin typeface="+mj-lt"/>
                  <a:ea typeface="맑은 고딕" panose="020B0503020000020004" pitchFamily="50" charset="-127"/>
                  <a:cs typeface="굴림" pitchFamily="50" charset="-127"/>
                </a:rPr>
                <a:t>Hardware  </a:t>
              </a:r>
              <a:endParaRPr kumimoji="1" lang="ko-KR" altLang="ko-KR" sz="3200" b="1" dirty="0">
                <a:solidFill>
                  <a:schemeClr val="bg1"/>
                </a:solidFill>
                <a:latin typeface="+mj-lt"/>
                <a:ea typeface="맑은 고딕" panose="020B0503020000020004" pitchFamily="50" charset="-127"/>
                <a:cs typeface="굴림" pitchFamily="50" charset="-127"/>
              </a:endParaRPr>
            </a:p>
          </p:txBody>
        </p:sp>
      </p:grpSp>
    </p:spTree>
    <p:extLst>
      <p:ext uri="{BB962C8B-B14F-4D97-AF65-F5344CB8AC3E}">
        <p14:creationId xmlns:p14="http://schemas.microsoft.com/office/powerpoint/2010/main" val="206419109"/>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30196</TotalTime>
  <Words>303</Words>
  <Application>Microsoft Office PowerPoint</Application>
  <PresentationFormat>On-screen Show (4:3)</PresentationFormat>
  <Paragraphs>57</Paragraphs>
  <Slides>11</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맑은 고딕</vt:lpstr>
      <vt:lpstr>Arial</vt:lpstr>
      <vt:lpstr>Calibri Light</vt:lpstr>
      <vt:lpstr>굴림체</vt:lpstr>
      <vt:lpstr>Calibri</vt:lpstr>
      <vt:lpstr>Office 테마</vt:lpstr>
      <vt:lpstr>Gaming with Gestures</vt:lpstr>
      <vt:lpstr>PowerPoint Presentation</vt:lpstr>
      <vt:lpstr>Brief Description (Abstract)</vt:lpstr>
      <vt:lpstr>Flow Diagram of the proposed model.</vt:lpstr>
      <vt:lpstr>Frame Media Pipe Diagram</vt:lpstr>
      <vt:lpstr>Expected Result</vt:lpstr>
      <vt:lpstr>Expected Result</vt:lpstr>
      <vt:lpstr>Expected Result</vt:lpstr>
      <vt:lpstr>PowerPoint Presentation</vt:lpstr>
      <vt:lpstr>PowerPoint Presentation</vt:lpstr>
      <vt:lpstr>THANK YOU</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Kaif Ahmed</cp:lastModifiedBy>
  <cp:revision>5</cp:revision>
  <dcterms:created xsi:type="dcterms:W3CDTF">2010-02-01T08:03:16Z</dcterms:created>
  <dcterms:modified xsi:type="dcterms:W3CDTF">2022-03-21T02:34:56Z</dcterms:modified>
  <cp:category>www.slidemembers.com</cp:category>
</cp:coreProperties>
</file>

<file path=docProps/thumbnail.jpeg>
</file>